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1" r:id="rId4"/>
  </p:sldMasterIdLst>
  <p:notesMasterIdLst>
    <p:notesMasterId r:id="rId13"/>
  </p:notesMasterIdLst>
  <p:handoutMasterIdLst>
    <p:handoutMasterId r:id="rId14"/>
  </p:handoutMasterIdLst>
  <p:sldIdLst>
    <p:sldId id="280" r:id="rId5"/>
    <p:sldId id="540" r:id="rId6"/>
    <p:sldId id="537" r:id="rId7"/>
    <p:sldId id="541" r:id="rId8"/>
    <p:sldId id="542" r:id="rId9"/>
    <p:sldId id="543" r:id="rId10"/>
    <p:sldId id="544" r:id="rId11"/>
    <p:sldId id="339" r:id="rId12"/>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696" userDrawn="1">
          <p15:clr>
            <a:srgbClr val="A4A3A4"/>
          </p15:clr>
        </p15:guide>
        <p15:guide id="2" orient="horz" pos="2160" userDrawn="1">
          <p15:clr>
            <a:srgbClr val="A4A3A4"/>
          </p15:clr>
        </p15:guide>
        <p15:guide id="3" orient="horz" pos="1728" userDrawn="1">
          <p15:clr>
            <a:srgbClr val="A4A3A4"/>
          </p15:clr>
        </p15:guide>
        <p15:guide id="4" orient="horz" pos="1320" userDrawn="1">
          <p15:clr>
            <a:srgbClr val="A4A3A4"/>
          </p15:clr>
        </p15:guide>
        <p15:guide id="5" orient="horz" pos="888" userDrawn="1">
          <p15:clr>
            <a:srgbClr val="A4A3A4"/>
          </p15:clr>
        </p15:guide>
        <p15:guide id="6" orient="horz" pos="456" userDrawn="1">
          <p15:clr>
            <a:srgbClr val="A4A3A4"/>
          </p15:clr>
        </p15:guide>
        <p15:guide id="7" orient="horz" pos="2590" userDrawn="1">
          <p15:clr>
            <a:srgbClr val="A4A3A4"/>
          </p15:clr>
        </p15:guide>
        <p15:guide id="8" orient="horz" pos="3024" userDrawn="1">
          <p15:clr>
            <a:srgbClr val="A4A3A4"/>
          </p15:clr>
        </p15:guide>
        <p15:guide id="9" orient="horz" pos="3456" userDrawn="1">
          <p15:clr>
            <a:srgbClr val="A4A3A4"/>
          </p15:clr>
        </p15:guide>
        <p15:guide id="10" orient="horz" pos="3884" userDrawn="1">
          <p15:clr>
            <a:srgbClr val="A4A3A4"/>
          </p15:clr>
        </p15:guide>
        <p15:guide id="11" pos="3360" userDrawn="1">
          <p15:clr>
            <a:srgbClr val="A4A3A4"/>
          </p15:clr>
        </p15:guide>
        <p15:guide id="12" pos="2880" userDrawn="1">
          <p15:clr>
            <a:srgbClr val="A4A3A4"/>
          </p15:clr>
        </p15:guide>
        <p15:guide id="13" pos="2398" userDrawn="1">
          <p15:clr>
            <a:srgbClr val="A4A3A4"/>
          </p15:clr>
        </p15:guide>
        <p15:guide id="14" pos="1920" userDrawn="1">
          <p15:clr>
            <a:srgbClr val="A4A3A4"/>
          </p15:clr>
        </p15:guide>
        <p15:guide id="15" pos="1438" userDrawn="1">
          <p15:clr>
            <a:srgbClr val="A4A3A4"/>
          </p15:clr>
        </p15:guide>
        <p15:guide id="16" pos="960" userDrawn="1">
          <p15:clr>
            <a:srgbClr val="A4A3A4"/>
          </p15:clr>
        </p15:guide>
        <p15:guide id="17" pos="479" userDrawn="1">
          <p15:clr>
            <a:srgbClr val="A4A3A4"/>
          </p15:clr>
        </p15:guide>
        <p15:guide id="18" pos="4320" userDrawn="1">
          <p15:clr>
            <a:srgbClr val="A4A3A4"/>
          </p15:clr>
        </p15:guide>
        <p15:guide id="19" pos="4798" userDrawn="1">
          <p15:clr>
            <a:srgbClr val="A4A3A4"/>
          </p15:clr>
        </p15:guide>
        <p15:guide id="20" pos="5278" userDrawn="1">
          <p15:clr>
            <a:srgbClr val="A4A3A4"/>
          </p15:clr>
        </p15:guide>
        <p15:guide id="21" pos="5756" userDrawn="1">
          <p15:clr>
            <a:srgbClr val="A4A3A4"/>
          </p15:clr>
        </p15:guide>
        <p15:guide id="22" pos="6236" userDrawn="1">
          <p15:clr>
            <a:srgbClr val="A4A3A4"/>
          </p15:clr>
        </p15:guide>
        <p15:guide id="23" pos="6718" userDrawn="1">
          <p15:clr>
            <a:srgbClr val="A4A3A4"/>
          </p15:clr>
        </p15:guide>
        <p15:guide id="24" pos="7198" userDrawn="1">
          <p15:clr>
            <a:srgbClr val="A4A3A4"/>
          </p15:clr>
        </p15:guide>
        <p15:guide id="25" orient="horz" pos="2152">
          <p15:clr>
            <a:srgbClr val="A4A3A4"/>
          </p15:clr>
        </p15:guide>
        <p15:guide id="26" orient="horz" pos="87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0052"/>
    <a:srgbClr val="FB779B"/>
    <a:srgbClr val="FFFFFF"/>
    <a:srgbClr val="157EA3"/>
    <a:srgbClr val="D64200"/>
    <a:srgbClr val="328537"/>
    <a:srgbClr val="008556"/>
    <a:srgbClr val="C6C6C6"/>
    <a:srgbClr val="DB0B52"/>
    <a:srgbClr val="FF1163"/>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2F5EFF-CDAD-457A-A535-B5CA51D12C84}" v="68" dt="2022-10-10T03:46:04.0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118" autoAdjust="0"/>
  </p:normalViewPr>
  <p:slideViewPr>
    <p:cSldViewPr snapToGrid="0" snapToObjects="1">
      <p:cViewPr varScale="1">
        <p:scale>
          <a:sx n="64" d="100"/>
          <a:sy n="64" d="100"/>
        </p:scale>
        <p:origin x="858" y="72"/>
      </p:cViewPr>
      <p:guideLst>
        <p:guide pos="3696"/>
        <p:guide orient="horz" pos="2160"/>
        <p:guide orient="horz" pos="1728"/>
        <p:guide orient="horz" pos="1320"/>
        <p:guide orient="horz" pos="888"/>
        <p:guide orient="horz" pos="456"/>
        <p:guide orient="horz" pos="2590"/>
        <p:guide orient="horz" pos="3024"/>
        <p:guide orient="horz" pos="3456"/>
        <p:guide orient="horz" pos="3884"/>
        <p:guide pos="3360"/>
        <p:guide pos="2880"/>
        <p:guide pos="2398"/>
        <p:guide pos="1920"/>
        <p:guide pos="1438"/>
        <p:guide pos="960"/>
        <p:guide pos="479"/>
        <p:guide pos="4320"/>
        <p:guide pos="4798"/>
        <p:guide pos="5278"/>
        <p:guide pos="5756"/>
        <p:guide pos="6236"/>
        <p:guide pos="6718"/>
        <p:guide pos="7198"/>
        <p:guide orient="horz" pos="2152"/>
        <p:guide orient="horz" pos="87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snapToObjects="1">
      <p:cViewPr varScale="1">
        <p:scale>
          <a:sx n="47" d="100"/>
          <a:sy n="47" d="100"/>
        </p:scale>
        <p:origin x="2764"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amir Mohammad Farrukh" userId="090924e1-e2ab-4fc2-8420-58b2c4167aa2" providerId="ADAL" clId="{522F5EFF-CDAD-457A-A535-B5CA51D12C84}"/>
    <pc:docChg chg="undo custSel addSld delSld modSld">
      <pc:chgData name="Aamir Mohammad Farrukh" userId="090924e1-e2ab-4fc2-8420-58b2c4167aa2" providerId="ADAL" clId="{522F5EFF-CDAD-457A-A535-B5CA51D12C84}" dt="2022-10-09T09:51:10.063" v="1475" actId="1076"/>
      <pc:docMkLst>
        <pc:docMk/>
      </pc:docMkLst>
      <pc:sldChg chg="modSp mod">
        <pc:chgData name="Aamir Mohammad Farrukh" userId="090924e1-e2ab-4fc2-8420-58b2c4167aa2" providerId="ADAL" clId="{522F5EFF-CDAD-457A-A535-B5CA51D12C84}" dt="2022-10-09T02:57:28.159" v="9" actId="20577"/>
        <pc:sldMkLst>
          <pc:docMk/>
          <pc:sldMk cId="805316541" sldId="280"/>
        </pc:sldMkLst>
        <pc:spChg chg="mod">
          <ac:chgData name="Aamir Mohammad Farrukh" userId="090924e1-e2ab-4fc2-8420-58b2c4167aa2" providerId="ADAL" clId="{522F5EFF-CDAD-457A-A535-B5CA51D12C84}" dt="2022-10-09T02:57:28.159" v="9" actId="20577"/>
          <ac:spMkLst>
            <pc:docMk/>
            <pc:sldMk cId="805316541" sldId="280"/>
            <ac:spMk id="3" creationId="{00000000-0000-0000-0000-000000000000}"/>
          </ac:spMkLst>
        </pc:spChg>
      </pc:sldChg>
      <pc:sldChg chg="modSp mod">
        <pc:chgData name="Aamir Mohammad Farrukh" userId="090924e1-e2ab-4fc2-8420-58b2c4167aa2" providerId="ADAL" clId="{522F5EFF-CDAD-457A-A535-B5CA51D12C84}" dt="2022-10-09T09:51:10.063" v="1475" actId="1076"/>
        <pc:sldMkLst>
          <pc:docMk/>
          <pc:sldMk cId="4263600918" sldId="537"/>
        </pc:sldMkLst>
        <pc:spChg chg="mod">
          <ac:chgData name="Aamir Mohammad Farrukh" userId="090924e1-e2ab-4fc2-8420-58b2c4167aa2" providerId="ADAL" clId="{522F5EFF-CDAD-457A-A535-B5CA51D12C84}" dt="2022-10-09T08:38:22.410" v="490" actId="20577"/>
          <ac:spMkLst>
            <pc:docMk/>
            <pc:sldMk cId="4263600918" sldId="537"/>
            <ac:spMk id="4" creationId="{C6956C02-736E-4871-B15E-73F82976F543}"/>
          </ac:spMkLst>
        </pc:spChg>
        <pc:graphicFrameChg chg="mod modGraphic">
          <ac:chgData name="Aamir Mohammad Farrukh" userId="090924e1-e2ab-4fc2-8420-58b2c4167aa2" providerId="ADAL" clId="{522F5EFF-CDAD-457A-A535-B5CA51D12C84}" dt="2022-10-09T09:51:10.063" v="1475" actId="1076"/>
          <ac:graphicFrameMkLst>
            <pc:docMk/>
            <pc:sldMk cId="4263600918" sldId="537"/>
            <ac:graphicFrameMk id="30" creationId="{3D5166D8-893A-89CE-5B49-C9424402FA2B}"/>
          </ac:graphicFrameMkLst>
        </pc:graphicFrameChg>
      </pc:sldChg>
      <pc:sldChg chg="addSp delSp modSp new mod modClrScheme chgLayout">
        <pc:chgData name="Aamir Mohammad Farrukh" userId="090924e1-e2ab-4fc2-8420-58b2c4167aa2" providerId="ADAL" clId="{522F5EFF-CDAD-457A-A535-B5CA51D12C84}" dt="2022-10-09T09:48:09.262" v="1350"/>
        <pc:sldMkLst>
          <pc:docMk/>
          <pc:sldMk cId="874161221" sldId="541"/>
        </pc:sldMkLst>
        <pc:spChg chg="del mod ord">
          <ac:chgData name="Aamir Mohammad Farrukh" userId="090924e1-e2ab-4fc2-8420-58b2c4167aa2" providerId="ADAL" clId="{522F5EFF-CDAD-457A-A535-B5CA51D12C84}" dt="2022-10-09T02:58:01.453" v="11" actId="700"/>
          <ac:spMkLst>
            <pc:docMk/>
            <pc:sldMk cId="874161221" sldId="541"/>
            <ac:spMk id="2" creationId="{31D737DC-40D9-ED7A-8F50-B8A837F57947}"/>
          </ac:spMkLst>
        </pc:spChg>
        <pc:spChg chg="del mod ord">
          <ac:chgData name="Aamir Mohammad Farrukh" userId="090924e1-e2ab-4fc2-8420-58b2c4167aa2" providerId="ADAL" clId="{522F5EFF-CDAD-457A-A535-B5CA51D12C84}" dt="2022-10-09T02:58:01.453" v="11" actId="700"/>
          <ac:spMkLst>
            <pc:docMk/>
            <pc:sldMk cId="874161221" sldId="541"/>
            <ac:spMk id="3" creationId="{D294373B-A6AF-B327-62C6-CD2E7A2E1109}"/>
          </ac:spMkLst>
        </pc:spChg>
        <pc:spChg chg="del mod ord">
          <ac:chgData name="Aamir Mohammad Farrukh" userId="090924e1-e2ab-4fc2-8420-58b2c4167aa2" providerId="ADAL" clId="{522F5EFF-CDAD-457A-A535-B5CA51D12C84}" dt="2022-10-09T02:58:01.453" v="11" actId="700"/>
          <ac:spMkLst>
            <pc:docMk/>
            <pc:sldMk cId="874161221" sldId="541"/>
            <ac:spMk id="4" creationId="{BF56809E-C7DA-2569-9D59-EB746C0328B7}"/>
          </ac:spMkLst>
        </pc:spChg>
        <pc:spChg chg="del">
          <ac:chgData name="Aamir Mohammad Farrukh" userId="090924e1-e2ab-4fc2-8420-58b2c4167aa2" providerId="ADAL" clId="{522F5EFF-CDAD-457A-A535-B5CA51D12C84}" dt="2022-10-09T02:58:01.453" v="11" actId="700"/>
          <ac:spMkLst>
            <pc:docMk/>
            <pc:sldMk cId="874161221" sldId="541"/>
            <ac:spMk id="5" creationId="{87BE515A-84FE-34C3-BF29-DCAC5224C809}"/>
          </ac:spMkLst>
        </pc:spChg>
        <pc:spChg chg="mod ord">
          <ac:chgData name="Aamir Mohammad Farrukh" userId="090924e1-e2ab-4fc2-8420-58b2c4167aa2" providerId="ADAL" clId="{522F5EFF-CDAD-457A-A535-B5CA51D12C84}" dt="2022-10-09T02:58:01.453" v="11" actId="700"/>
          <ac:spMkLst>
            <pc:docMk/>
            <pc:sldMk cId="874161221" sldId="541"/>
            <ac:spMk id="6" creationId="{012E2320-06B6-65D9-E744-5222734AC2BD}"/>
          </ac:spMkLst>
        </pc:spChg>
        <pc:spChg chg="mod ord">
          <ac:chgData name="Aamir Mohammad Farrukh" userId="090924e1-e2ab-4fc2-8420-58b2c4167aa2" providerId="ADAL" clId="{522F5EFF-CDAD-457A-A535-B5CA51D12C84}" dt="2022-10-09T02:58:01.453" v="11" actId="700"/>
          <ac:spMkLst>
            <pc:docMk/>
            <pc:sldMk cId="874161221" sldId="541"/>
            <ac:spMk id="7" creationId="{51B5529E-932F-F0F9-F77D-E65DF9387EE0}"/>
          </ac:spMkLst>
        </pc:spChg>
        <pc:spChg chg="add mod ord">
          <ac:chgData name="Aamir Mohammad Farrukh" userId="090924e1-e2ab-4fc2-8420-58b2c4167aa2" providerId="ADAL" clId="{522F5EFF-CDAD-457A-A535-B5CA51D12C84}" dt="2022-10-09T09:43:44.903" v="1236" actId="20577"/>
          <ac:spMkLst>
            <pc:docMk/>
            <pc:sldMk cId="874161221" sldId="541"/>
            <ac:spMk id="8" creationId="{379E58D3-CC1E-5426-65E9-5F8A2244C4BD}"/>
          </ac:spMkLst>
        </pc:spChg>
        <pc:spChg chg="add del mod ord">
          <ac:chgData name="Aamir Mohammad Farrukh" userId="090924e1-e2ab-4fc2-8420-58b2c4167aa2" providerId="ADAL" clId="{522F5EFF-CDAD-457A-A535-B5CA51D12C84}" dt="2022-10-09T08:16:40.264" v="173" actId="478"/>
          <ac:spMkLst>
            <pc:docMk/>
            <pc:sldMk cId="874161221" sldId="541"/>
            <ac:spMk id="9" creationId="{A6242605-72D8-C7C9-9F88-B421CBBC846B}"/>
          </ac:spMkLst>
        </pc:spChg>
        <pc:spChg chg="add mod ord">
          <ac:chgData name="Aamir Mohammad Farrukh" userId="090924e1-e2ab-4fc2-8420-58b2c4167aa2" providerId="ADAL" clId="{522F5EFF-CDAD-457A-A535-B5CA51D12C84}" dt="2022-10-09T09:43:41.622" v="1223" actId="20577"/>
          <ac:spMkLst>
            <pc:docMk/>
            <pc:sldMk cId="874161221" sldId="541"/>
            <ac:spMk id="10" creationId="{19C4F788-470B-C245-5EBE-8B8BD8B9324D}"/>
          </ac:spMkLst>
        </pc:spChg>
        <pc:spChg chg="add mod">
          <ac:chgData name="Aamir Mohammad Farrukh" userId="090924e1-e2ab-4fc2-8420-58b2c4167aa2" providerId="ADAL" clId="{522F5EFF-CDAD-457A-A535-B5CA51D12C84}" dt="2022-10-09T09:25:31.467" v="707" actId="1076"/>
          <ac:spMkLst>
            <pc:docMk/>
            <pc:sldMk cId="874161221" sldId="541"/>
            <ac:spMk id="12" creationId="{0AE4D9C0-DDE3-681D-5FB5-D1431349C6BF}"/>
          </ac:spMkLst>
        </pc:spChg>
        <pc:spChg chg="add mod">
          <ac:chgData name="Aamir Mohammad Farrukh" userId="090924e1-e2ab-4fc2-8420-58b2c4167aa2" providerId="ADAL" clId="{522F5EFF-CDAD-457A-A535-B5CA51D12C84}" dt="2022-10-09T09:25:34.916" v="708" actId="1076"/>
          <ac:spMkLst>
            <pc:docMk/>
            <pc:sldMk cId="874161221" sldId="541"/>
            <ac:spMk id="13" creationId="{6D2099F9-60A2-A79E-8807-A44D4996EFB0}"/>
          </ac:spMkLst>
        </pc:spChg>
        <pc:spChg chg="add mod">
          <ac:chgData name="Aamir Mohammad Farrukh" userId="090924e1-e2ab-4fc2-8420-58b2c4167aa2" providerId="ADAL" clId="{522F5EFF-CDAD-457A-A535-B5CA51D12C84}" dt="2022-10-09T09:25:53.182" v="712" actId="1076"/>
          <ac:spMkLst>
            <pc:docMk/>
            <pc:sldMk cId="874161221" sldId="541"/>
            <ac:spMk id="14" creationId="{CBC4BFB6-1B0D-C1ED-B898-3F90639AA94E}"/>
          </ac:spMkLst>
        </pc:spChg>
        <pc:spChg chg="add mod">
          <ac:chgData name="Aamir Mohammad Farrukh" userId="090924e1-e2ab-4fc2-8420-58b2c4167aa2" providerId="ADAL" clId="{522F5EFF-CDAD-457A-A535-B5CA51D12C84}" dt="2022-10-09T09:25:47.151" v="711" actId="1076"/>
          <ac:spMkLst>
            <pc:docMk/>
            <pc:sldMk cId="874161221" sldId="541"/>
            <ac:spMk id="15" creationId="{1B78CC2C-A435-3CB9-5AEF-43B1A97E8FD1}"/>
          </ac:spMkLst>
        </pc:spChg>
        <pc:graphicFrameChg chg="add mod">
          <ac:chgData name="Aamir Mohammad Farrukh" userId="090924e1-e2ab-4fc2-8420-58b2c4167aa2" providerId="ADAL" clId="{522F5EFF-CDAD-457A-A535-B5CA51D12C84}" dt="2022-10-09T09:45:47.579" v="1271" actId="404"/>
          <ac:graphicFrameMkLst>
            <pc:docMk/>
            <pc:sldMk cId="874161221" sldId="541"/>
            <ac:graphicFrameMk id="11" creationId="{C047E291-10F5-31F6-AFF2-B746AFEC6090}"/>
          </ac:graphicFrameMkLst>
        </pc:graphicFrameChg>
        <pc:graphicFrameChg chg="add mod modGraphic">
          <ac:chgData name="Aamir Mohammad Farrukh" userId="090924e1-e2ab-4fc2-8420-58b2c4167aa2" providerId="ADAL" clId="{522F5EFF-CDAD-457A-A535-B5CA51D12C84}" dt="2022-10-09T09:48:09.262" v="1350"/>
          <ac:graphicFrameMkLst>
            <pc:docMk/>
            <pc:sldMk cId="874161221" sldId="541"/>
            <ac:graphicFrameMk id="16" creationId="{A84065BC-2802-4A5A-10B4-75B19E9711B0}"/>
          </ac:graphicFrameMkLst>
        </pc:graphicFrameChg>
      </pc:sldChg>
      <pc:sldChg chg="addSp delSp modSp new del mod">
        <pc:chgData name="Aamir Mohammad Farrukh" userId="090924e1-e2ab-4fc2-8420-58b2c4167aa2" providerId="ADAL" clId="{522F5EFF-CDAD-457A-A535-B5CA51D12C84}" dt="2022-10-09T09:21:09.288" v="552" actId="47"/>
        <pc:sldMkLst>
          <pc:docMk/>
          <pc:sldMk cId="1119244365" sldId="542"/>
        </pc:sldMkLst>
        <pc:spChg chg="add del mod">
          <ac:chgData name="Aamir Mohammad Farrukh" userId="090924e1-e2ab-4fc2-8420-58b2c4167aa2" providerId="ADAL" clId="{522F5EFF-CDAD-457A-A535-B5CA51D12C84}" dt="2022-10-09T09:17:32.037" v="496"/>
          <ac:spMkLst>
            <pc:docMk/>
            <pc:sldMk cId="1119244365" sldId="542"/>
            <ac:spMk id="8" creationId="{C4752F83-AC57-6EA8-E975-23A78C25687B}"/>
          </ac:spMkLst>
        </pc:spChg>
      </pc:sldChg>
      <pc:sldChg chg="addSp delSp modSp add mod">
        <pc:chgData name="Aamir Mohammad Farrukh" userId="090924e1-e2ab-4fc2-8420-58b2c4167aa2" providerId="ADAL" clId="{522F5EFF-CDAD-457A-A535-B5CA51D12C84}" dt="2022-10-09T09:48:18.941" v="1351"/>
        <pc:sldMkLst>
          <pc:docMk/>
          <pc:sldMk cId="2977523724" sldId="542"/>
        </pc:sldMkLst>
        <pc:spChg chg="mod">
          <ac:chgData name="Aamir Mohammad Farrukh" userId="090924e1-e2ab-4fc2-8420-58b2c4167aa2" providerId="ADAL" clId="{522F5EFF-CDAD-457A-A535-B5CA51D12C84}" dt="2022-10-09T09:34:04.812" v="1004" actId="403"/>
          <ac:spMkLst>
            <pc:docMk/>
            <pc:sldMk cId="2977523724" sldId="542"/>
            <ac:spMk id="8" creationId="{379E58D3-CC1E-5426-65E9-5F8A2244C4BD}"/>
          </ac:spMkLst>
        </pc:spChg>
        <pc:spChg chg="mod">
          <ac:chgData name="Aamir Mohammad Farrukh" userId="090924e1-e2ab-4fc2-8420-58b2c4167aa2" providerId="ADAL" clId="{522F5EFF-CDAD-457A-A535-B5CA51D12C84}" dt="2022-10-09T09:46:18.341" v="1290" actId="20577"/>
          <ac:spMkLst>
            <pc:docMk/>
            <pc:sldMk cId="2977523724" sldId="542"/>
            <ac:spMk id="10" creationId="{19C4F788-470B-C245-5EBE-8B8BD8B9324D}"/>
          </ac:spMkLst>
        </pc:spChg>
        <pc:spChg chg="mod">
          <ac:chgData name="Aamir Mohammad Farrukh" userId="090924e1-e2ab-4fc2-8420-58b2c4167aa2" providerId="ADAL" clId="{522F5EFF-CDAD-457A-A535-B5CA51D12C84}" dt="2022-10-09T09:46:56.136" v="1317" actId="1076"/>
          <ac:spMkLst>
            <pc:docMk/>
            <pc:sldMk cId="2977523724" sldId="542"/>
            <ac:spMk id="13" creationId="{6D2099F9-60A2-A79E-8807-A44D4996EFB0}"/>
          </ac:spMkLst>
        </pc:spChg>
        <pc:spChg chg="mod">
          <ac:chgData name="Aamir Mohammad Farrukh" userId="090924e1-e2ab-4fc2-8420-58b2c4167aa2" providerId="ADAL" clId="{522F5EFF-CDAD-457A-A535-B5CA51D12C84}" dt="2022-10-09T09:46:29.686" v="1292" actId="1076"/>
          <ac:spMkLst>
            <pc:docMk/>
            <pc:sldMk cId="2977523724" sldId="542"/>
            <ac:spMk id="14" creationId="{CBC4BFB6-1B0D-C1ED-B898-3F90639AA94E}"/>
          </ac:spMkLst>
        </pc:spChg>
        <pc:spChg chg="mod">
          <ac:chgData name="Aamir Mohammad Farrukh" userId="090924e1-e2ab-4fc2-8420-58b2c4167aa2" providerId="ADAL" clId="{522F5EFF-CDAD-457A-A535-B5CA51D12C84}" dt="2022-10-09T09:46:25.515" v="1291" actId="1076"/>
          <ac:spMkLst>
            <pc:docMk/>
            <pc:sldMk cId="2977523724" sldId="542"/>
            <ac:spMk id="15" creationId="{1B78CC2C-A435-3CB9-5AEF-43B1A97E8FD1}"/>
          </ac:spMkLst>
        </pc:spChg>
        <pc:graphicFrameChg chg="add mod">
          <ac:chgData name="Aamir Mohammad Farrukh" userId="090924e1-e2ab-4fc2-8420-58b2c4167aa2" providerId="ADAL" clId="{522F5EFF-CDAD-457A-A535-B5CA51D12C84}" dt="2022-10-09T09:46:04.062" v="1274" actId="1076"/>
          <ac:graphicFrameMkLst>
            <pc:docMk/>
            <pc:sldMk cId="2977523724" sldId="542"/>
            <ac:graphicFrameMk id="2" creationId="{69B16778-1F34-44B4-A7A6-37B6D4CC9E8C}"/>
          </ac:graphicFrameMkLst>
        </pc:graphicFrameChg>
        <pc:graphicFrameChg chg="add mod modGraphic">
          <ac:chgData name="Aamir Mohammad Farrukh" userId="090924e1-e2ab-4fc2-8420-58b2c4167aa2" providerId="ADAL" clId="{522F5EFF-CDAD-457A-A535-B5CA51D12C84}" dt="2022-10-09T09:48:18.941" v="1351"/>
          <ac:graphicFrameMkLst>
            <pc:docMk/>
            <pc:sldMk cId="2977523724" sldId="542"/>
            <ac:graphicFrameMk id="3" creationId="{32B16A69-719D-4AC2-38C0-B28BC86197F4}"/>
          </ac:graphicFrameMkLst>
        </pc:graphicFrameChg>
        <pc:graphicFrameChg chg="del">
          <ac:chgData name="Aamir Mohammad Farrukh" userId="090924e1-e2ab-4fc2-8420-58b2c4167aa2" providerId="ADAL" clId="{522F5EFF-CDAD-457A-A535-B5CA51D12C84}" dt="2022-10-09T09:24:51.326" v="698" actId="478"/>
          <ac:graphicFrameMkLst>
            <pc:docMk/>
            <pc:sldMk cId="2977523724" sldId="542"/>
            <ac:graphicFrameMk id="11" creationId="{C047E291-10F5-31F6-AFF2-B746AFEC6090}"/>
          </ac:graphicFrameMkLst>
        </pc:graphicFrameChg>
      </pc:sldChg>
      <pc:sldChg chg="addSp delSp modSp add mod">
        <pc:chgData name="Aamir Mohammad Farrukh" userId="090924e1-e2ab-4fc2-8420-58b2c4167aa2" providerId="ADAL" clId="{522F5EFF-CDAD-457A-A535-B5CA51D12C84}" dt="2022-10-09T09:49:48.196" v="1425" actId="20577"/>
        <pc:sldMkLst>
          <pc:docMk/>
          <pc:sldMk cId="4277921976" sldId="543"/>
        </pc:sldMkLst>
        <pc:spChg chg="mod">
          <ac:chgData name="Aamir Mohammad Farrukh" userId="090924e1-e2ab-4fc2-8420-58b2c4167aa2" providerId="ADAL" clId="{522F5EFF-CDAD-457A-A535-B5CA51D12C84}" dt="2022-10-09T09:48:26.663" v="1352" actId="21"/>
          <ac:spMkLst>
            <pc:docMk/>
            <pc:sldMk cId="4277921976" sldId="543"/>
            <ac:spMk id="8" creationId="{379E58D3-CC1E-5426-65E9-5F8A2244C4BD}"/>
          </ac:spMkLst>
        </pc:spChg>
        <pc:spChg chg="mod">
          <ac:chgData name="Aamir Mohammad Farrukh" userId="090924e1-e2ab-4fc2-8420-58b2c4167aa2" providerId="ADAL" clId="{522F5EFF-CDAD-457A-A535-B5CA51D12C84}" dt="2022-10-09T09:48:35.165" v="1361" actId="20577"/>
          <ac:spMkLst>
            <pc:docMk/>
            <pc:sldMk cId="4277921976" sldId="543"/>
            <ac:spMk id="10" creationId="{19C4F788-470B-C245-5EBE-8B8BD8B9324D}"/>
          </ac:spMkLst>
        </pc:spChg>
        <pc:spChg chg="mod">
          <ac:chgData name="Aamir Mohammad Farrukh" userId="090924e1-e2ab-4fc2-8420-58b2c4167aa2" providerId="ADAL" clId="{522F5EFF-CDAD-457A-A535-B5CA51D12C84}" dt="2022-10-09T09:30:51.741" v="885" actId="20577"/>
          <ac:spMkLst>
            <pc:docMk/>
            <pc:sldMk cId="4277921976" sldId="543"/>
            <ac:spMk id="12" creationId="{0AE4D9C0-DDE3-681D-5FB5-D1431349C6BF}"/>
          </ac:spMkLst>
        </pc:spChg>
        <pc:spChg chg="mod">
          <ac:chgData name="Aamir Mohammad Farrukh" userId="090924e1-e2ab-4fc2-8420-58b2c4167aa2" providerId="ADAL" clId="{522F5EFF-CDAD-457A-A535-B5CA51D12C84}" dt="2022-10-09T09:49:20.736" v="1399" actId="20577"/>
          <ac:spMkLst>
            <pc:docMk/>
            <pc:sldMk cId="4277921976" sldId="543"/>
            <ac:spMk id="13" creationId="{6D2099F9-60A2-A79E-8807-A44D4996EFB0}"/>
          </ac:spMkLst>
        </pc:spChg>
        <pc:spChg chg="mod">
          <ac:chgData name="Aamir Mohammad Farrukh" userId="090924e1-e2ab-4fc2-8420-58b2c4167aa2" providerId="ADAL" clId="{522F5EFF-CDAD-457A-A535-B5CA51D12C84}" dt="2022-10-09T09:32:23.511" v="934" actId="20577"/>
          <ac:spMkLst>
            <pc:docMk/>
            <pc:sldMk cId="4277921976" sldId="543"/>
            <ac:spMk id="14" creationId="{CBC4BFB6-1B0D-C1ED-B898-3F90639AA94E}"/>
          </ac:spMkLst>
        </pc:spChg>
        <pc:spChg chg="mod">
          <ac:chgData name="Aamir Mohammad Farrukh" userId="090924e1-e2ab-4fc2-8420-58b2c4167aa2" providerId="ADAL" clId="{522F5EFF-CDAD-457A-A535-B5CA51D12C84}" dt="2022-10-09T09:32:19.594" v="932" actId="20577"/>
          <ac:spMkLst>
            <pc:docMk/>
            <pc:sldMk cId="4277921976" sldId="543"/>
            <ac:spMk id="15" creationId="{1B78CC2C-A435-3CB9-5AEF-43B1A97E8FD1}"/>
          </ac:spMkLst>
        </pc:spChg>
        <pc:graphicFrameChg chg="del">
          <ac:chgData name="Aamir Mohammad Farrukh" userId="090924e1-e2ab-4fc2-8420-58b2c4167aa2" providerId="ADAL" clId="{522F5EFF-CDAD-457A-A535-B5CA51D12C84}" dt="2022-10-09T09:29:20.099" v="786" actId="478"/>
          <ac:graphicFrameMkLst>
            <pc:docMk/>
            <pc:sldMk cId="4277921976" sldId="543"/>
            <ac:graphicFrameMk id="2" creationId="{69B16778-1F34-44B4-A7A6-37B6D4CC9E8C}"/>
          </ac:graphicFrameMkLst>
        </pc:graphicFrameChg>
        <pc:graphicFrameChg chg="add mod">
          <ac:chgData name="Aamir Mohammad Farrukh" userId="090924e1-e2ab-4fc2-8420-58b2c4167aa2" providerId="ADAL" clId="{522F5EFF-CDAD-457A-A535-B5CA51D12C84}" dt="2022-10-09T09:31:35.950" v="908" actId="403"/>
          <ac:graphicFrameMkLst>
            <pc:docMk/>
            <pc:sldMk cId="4277921976" sldId="543"/>
            <ac:graphicFrameMk id="3" creationId="{5E429E94-71B7-4B0E-BC2C-A3753659875A}"/>
          </ac:graphicFrameMkLst>
        </pc:graphicFrameChg>
        <pc:graphicFrameChg chg="add mod modGraphic">
          <ac:chgData name="Aamir Mohammad Farrukh" userId="090924e1-e2ab-4fc2-8420-58b2c4167aa2" providerId="ADAL" clId="{522F5EFF-CDAD-457A-A535-B5CA51D12C84}" dt="2022-10-09T09:49:48.196" v="1425" actId="20577"/>
          <ac:graphicFrameMkLst>
            <pc:docMk/>
            <pc:sldMk cId="4277921976" sldId="543"/>
            <ac:graphicFrameMk id="4" creationId="{CD541BFC-5BE1-98A8-F43F-80305A824432}"/>
          </ac:graphicFrameMkLst>
        </pc:graphicFrameChg>
      </pc:sldChg>
      <pc:sldChg chg="addSp delSp modSp add mod">
        <pc:chgData name="Aamir Mohammad Farrukh" userId="090924e1-e2ab-4fc2-8420-58b2c4167aa2" providerId="ADAL" clId="{522F5EFF-CDAD-457A-A535-B5CA51D12C84}" dt="2022-10-09T09:50:39.524" v="1473" actId="20577"/>
        <pc:sldMkLst>
          <pc:docMk/>
          <pc:sldMk cId="1931081201" sldId="544"/>
        </pc:sldMkLst>
        <pc:spChg chg="mod">
          <ac:chgData name="Aamir Mohammad Farrukh" userId="090924e1-e2ab-4fc2-8420-58b2c4167aa2" providerId="ADAL" clId="{522F5EFF-CDAD-457A-A535-B5CA51D12C84}" dt="2022-10-09T09:39:22.283" v="1076" actId="20577"/>
          <ac:spMkLst>
            <pc:docMk/>
            <pc:sldMk cId="1931081201" sldId="544"/>
            <ac:spMk id="8" creationId="{379E58D3-CC1E-5426-65E9-5F8A2244C4BD}"/>
          </ac:spMkLst>
        </pc:spChg>
        <pc:spChg chg="mod">
          <ac:chgData name="Aamir Mohammad Farrukh" userId="090924e1-e2ab-4fc2-8420-58b2c4167aa2" providerId="ADAL" clId="{522F5EFF-CDAD-457A-A535-B5CA51D12C84}" dt="2022-10-09T09:39:24.965" v="1077"/>
          <ac:spMkLst>
            <pc:docMk/>
            <pc:sldMk cId="1931081201" sldId="544"/>
            <ac:spMk id="10" creationId="{19C4F788-470B-C245-5EBE-8B8BD8B9324D}"/>
          </ac:spMkLst>
        </pc:spChg>
        <pc:spChg chg="mod">
          <ac:chgData name="Aamir Mohammad Farrukh" userId="090924e1-e2ab-4fc2-8420-58b2c4167aa2" providerId="ADAL" clId="{522F5EFF-CDAD-457A-A535-B5CA51D12C84}" dt="2022-10-09T09:39:15.431" v="1073" actId="1076"/>
          <ac:spMkLst>
            <pc:docMk/>
            <pc:sldMk cId="1931081201" sldId="544"/>
            <ac:spMk id="12" creationId="{0AE4D9C0-DDE3-681D-5FB5-D1431349C6BF}"/>
          </ac:spMkLst>
        </pc:spChg>
        <pc:spChg chg="mod">
          <ac:chgData name="Aamir Mohammad Farrukh" userId="090924e1-e2ab-4fc2-8420-58b2c4167aa2" providerId="ADAL" clId="{522F5EFF-CDAD-457A-A535-B5CA51D12C84}" dt="2022-10-09T09:39:56.101" v="1078" actId="1076"/>
          <ac:spMkLst>
            <pc:docMk/>
            <pc:sldMk cId="1931081201" sldId="544"/>
            <ac:spMk id="13" creationId="{6D2099F9-60A2-A79E-8807-A44D4996EFB0}"/>
          </ac:spMkLst>
        </pc:spChg>
        <pc:spChg chg="mod">
          <ac:chgData name="Aamir Mohammad Farrukh" userId="090924e1-e2ab-4fc2-8420-58b2c4167aa2" providerId="ADAL" clId="{522F5EFF-CDAD-457A-A535-B5CA51D12C84}" dt="2022-10-09T09:40:43.260" v="1085" actId="1076"/>
          <ac:spMkLst>
            <pc:docMk/>
            <pc:sldMk cId="1931081201" sldId="544"/>
            <ac:spMk id="14" creationId="{CBC4BFB6-1B0D-C1ED-B898-3F90639AA94E}"/>
          </ac:spMkLst>
        </pc:spChg>
        <pc:spChg chg="mod">
          <ac:chgData name="Aamir Mohammad Farrukh" userId="090924e1-e2ab-4fc2-8420-58b2c4167aa2" providerId="ADAL" clId="{522F5EFF-CDAD-457A-A535-B5CA51D12C84}" dt="2022-10-09T09:40:55.829" v="1093" actId="1076"/>
          <ac:spMkLst>
            <pc:docMk/>
            <pc:sldMk cId="1931081201" sldId="544"/>
            <ac:spMk id="15" creationId="{1B78CC2C-A435-3CB9-5AEF-43B1A97E8FD1}"/>
          </ac:spMkLst>
        </pc:spChg>
        <pc:graphicFrameChg chg="add del mod">
          <ac:chgData name="Aamir Mohammad Farrukh" userId="090924e1-e2ab-4fc2-8420-58b2c4167aa2" providerId="ADAL" clId="{522F5EFF-CDAD-457A-A535-B5CA51D12C84}" dt="2022-10-09T09:38:18.561" v="1061" actId="478"/>
          <ac:graphicFrameMkLst>
            <pc:docMk/>
            <pc:sldMk cId="1931081201" sldId="544"/>
            <ac:graphicFrameMk id="2" creationId="{33753F83-88C3-452B-8FD6-5417DF97A094}"/>
          </ac:graphicFrameMkLst>
        </pc:graphicFrameChg>
        <pc:graphicFrameChg chg="del">
          <ac:chgData name="Aamir Mohammad Farrukh" userId="090924e1-e2ab-4fc2-8420-58b2c4167aa2" providerId="ADAL" clId="{522F5EFF-CDAD-457A-A535-B5CA51D12C84}" dt="2022-10-09T09:34:29.106" v="1035" actId="478"/>
          <ac:graphicFrameMkLst>
            <pc:docMk/>
            <pc:sldMk cId="1931081201" sldId="544"/>
            <ac:graphicFrameMk id="3" creationId="{5E429E94-71B7-4B0E-BC2C-A3753659875A}"/>
          </ac:graphicFrameMkLst>
        </pc:graphicFrameChg>
        <pc:graphicFrameChg chg="add mod">
          <ac:chgData name="Aamir Mohammad Farrukh" userId="090924e1-e2ab-4fc2-8420-58b2c4167aa2" providerId="ADAL" clId="{522F5EFF-CDAD-457A-A535-B5CA51D12C84}" dt="2022-10-09T09:39:10.850" v="1072" actId="167"/>
          <ac:graphicFrameMkLst>
            <pc:docMk/>
            <pc:sldMk cId="1931081201" sldId="544"/>
            <ac:graphicFrameMk id="4" creationId="{33753F83-88C3-452B-8FD6-5417DF97A094}"/>
          </ac:graphicFrameMkLst>
        </pc:graphicFrameChg>
        <pc:graphicFrameChg chg="add mod modGraphic">
          <ac:chgData name="Aamir Mohammad Farrukh" userId="090924e1-e2ab-4fc2-8420-58b2c4167aa2" providerId="ADAL" clId="{522F5EFF-CDAD-457A-A535-B5CA51D12C84}" dt="2022-10-09T09:50:39.524" v="1473" actId="20577"/>
          <ac:graphicFrameMkLst>
            <pc:docMk/>
            <pc:sldMk cId="1931081201" sldId="544"/>
            <ac:graphicFrameMk id="5" creationId="{5BFC6501-6483-84AB-8C99-B0C45341DB71}"/>
          </ac:graphicFrameMkLst>
        </pc:graphicFrameChg>
      </pc:sldChg>
    </pc:docChg>
  </pc:docChgLst>
  <pc:docChgLst>
    <pc:chgData name="Aamir Mohammad Farrukh" userId="090924e1-e2ab-4fc2-8420-58b2c4167aa2" providerId="ADAL" clId="{FB802695-1C7D-4C83-9D3D-486211D772C9}"/>
    <pc:docChg chg="undo redo custSel addSld delSld modSld sldOrd">
      <pc:chgData name="Aamir Mohammad Farrukh" userId="090924e1-e2ab-4fc2-8420-58b2c4167aa2" providerId="ADAL" clId="{FB802695-1C7D-4C83-9D3D-486211D772C9}" dt="2022-09-19T05:50:30.138" v="1238" actId="1076"/>
      <pc:docMkLst>
        <pc:docMk/>
      </pc:docMkLst>
      <pc:sldChg chg="modSp mod">
        <pc:chgData name="Aamir Mohammad Farrukh" userId="090924e1-e2ab-4fc2-8420-58b2c4167aa2" providerId="ADAL" clId="{FB802695-1C7D-4C83-9D3D-486211D772C9}" dt="2022-09-18T10:55:14.315" v="57" actId="1076"/>
        <pc:sldMkLst>
          <pc:docMk/>
          <pc:sldMk cId="805316541" sldId="280"/>
        </pc:sldMkLst>
        <pc:spChg chg="mod">
          <ac:chgData name="Aamir Mohammad Farrukh" userId="090924e1-e2ab-4fc2-8420-58b2c4167aa2" providerId="ADAL" clId="{FB802695-1C7D-4C83-9D3D-486211D772C9}" dt="2022-09-18T10:55:14.315" v="57" actId="1076"/>
          <ac:spMkLst>
            <pc:docMk/>
            <pc:sldMk cId="805316541" sldId="280"/>
            <ac:spMk id="3" creationId="{00000000-0000-0000-0000-000000000000}"/>
          </ac:spMkLst>
        </pc:spChg>
        <pc:spChg chg="mod">
          <ac:chgData name="Aamir Mohammad Farrukh" userId="090924e1-e2ab-4fc2-8420-58b2c4167aa2" providerId="ADAL" clId="{FB802695-1C7D-4C83-9D3D-486211D772C9}" dt="2022-09-18T10:54:57.615" v="36" actId="20577"/>
          <ac:spMkLst>
            <pc:docMk/>
            <pc:sldMk cId="805316541" sldId="280"/>
            <ac:spMk id="6" creationId="{281BB6D6-2737-4D5C-9CF9-947F68BF1185}"/>
          </ac:spMkLst>
        </pc:spChg>
      </pc:sldChg>
      <pc:sldChg chg="delSp del mod">
        <pc:chgData name="Aamir Mohammad Farrukh" userId="090924e1-e2ab-4fc2-8420-58b2c4167aa2" providerId="ADAL" clId="{FB802695-1C7D-4C83-9D3D-486211D772C9}" dt="2022-09-18T11:42:44.252" v="1060" actId="47"/>
        <pc:sldMkLst>
          <pc:docMk/>
          <pc:sldMk cId="1138070177" sldId="354"/>
        </pc:sldMkLst>
        <pc:spChg chg="del">
          <ac:chgData name="Aamir Mohammad Farrukh" userId="090924e1-e2ab-4fc2-8420-58b2c4167aa2" providerId="ADAL" clId="{FB802695-1C7D-4C83-9D3D-486211D772C9}" dt="2022-09-18T11:08:19.754" v="713" actId="478"/>
          <ac:spMkLst>
            <pc:docMk/>
            <pc:sldMk cId="1138070177" sldId="354"/>
            <ac:spMk id="2" creationId="{BF1B2FA2-096C-18BB-14BF-3D625FB34F86}"/>
          </ac:spMkLst>
        </pc:spChg>
        <pc:spChg chg="del">
          <ac:chgData name="Aamir Mohammad Farrukh" userId="090924e1-e2ab-4fc2-8420-58b2c4167aa2" providerId="ADAL" clId="{FB802695-1C7D-4C83-9D3D-486211D772C9}" dt="2022-09-18T11:08:19.754" v="713" actId="478"/>
          <ac:spMkLst>
            <pc:docMk/>
            <pc:sldMk cId="1138070177" sldId="354"/>
            <ac:spMk id="3" creationId="{FEE867A9-5532-C02F-8160-B895FFFFDD51}"/>
          </ac:spMkLst>
        </pc:spChg>
        <pc:spChg chg="del">
          <ac:chgData name="Aamir Mohammad Farrukh" userId="090924e1-e2ab-4fc2-8420-58b2c4167aa2" providerId="ADAL" clId="{FB802695-1C7D-4C83-9D3D-486211D772C9}" dt="2022-09-18T11:08:19.754" v="713" actId="478"/>
          <ac:spMkLst>
            <pc:docMk/>
            <pc:sldMk cId="1138070177" sldId="354"/>
            <ac:spMk id="5" creationId="{B0E2387B-7BB9-9641-8DAC-A2141E286245}"/>
          </ac:spMkLst>
        </pc:spChg>
        <pc:grpChg chg="del">
          <ac:chgData name="Aamir Mohammad Farrukh" userId="090924e1-e2ab-4fc2-8420-58b2c4167aa2" providerId="ADAL" clId="{FB802695-1C7D-4C83-9D3D-486211D772C9}" dt="2022-09-18T11:08:19.754" v="713" actId="478"/>
          <ac:grpSpMkLst>
            <pc:docMk/>
            <pc:sldMk cId="1138070177" sldId="354"/>
            <ac:grpSpMk id="9" creationId="{CB898678-5F7C-B749-8850-F0DFC6793A2A}"/>
          </ac:grpSpMkLst>
        </pc:grpChg>
        <pc:grpChg chg="del">
          <ac:chgData name="Aamir Mohammad Farrukh" userId="090924e1-e2ab-4fc2-8420-58b2c4167aa2" providerId="ADAL" clId="{FB802695-1C7D-4C83-9D3D-486211D772C9}" dt="2022-09-18T11:08:19.754" v="713" actId="478"/>
          <ac:grpSpMkLst>
            <pc:docMk/>
            <pc:sldMk cId="1138070177" sldId="354"/>
            <ac:grpSpMk id="10" creationId="{3D975D4C-C801-D04B-9752-D538D7B54D21}"/>
          </ac:grpSpMkLst>
        </pc:grpChg>
        <pc:picChg chg="del">
          <ac:chgData name="Aamir Mohammad Farrukh" userId="090924e1-e2ab-4fc2-8420-58b2c4167aa2" providerId="ADAL" clId="{FB802695-1C7D-4C83-9D3D-486211D772C9}" dt="2022-09-18T11:08:19.754" v="713" actId="478"/>
          <ac:picMkLst>
            <pc:docMk/>
            <pc:sldMk cId="1138070177" sldId="354"/>
            <ac:picMk id="7" creationId="{C019CD7D-D89E-6E85-77FA-F84BFC34E365}"/>
          </ac:picMkLst>
        </pc:picChg>
        <pc:picChg chg="del">
          <ac:chgData name="Aamir Mohammad Farrukh" userId="090924e1-e2ab-4fc2-8420-58b2c4167aa2" providerId="ADAL" clId="{FB802695-1C7D-4C83-9D3D-486211D772C9}" dt="2022-09-18T11:08:19.754" v="713" actId="478"/>
          <ac:picMkLst>
            <pc:docMk/>
            <pc:sldMk cId="1138070177" sldId="354"/>
            <ac:picMk id="11" creationId="{A27E85D8-E3F9-7AAA-77B9-DD6C079DFFE0}"/>
          </ac:picMkLst>
        </pc:picChg>
        <pc:picChg chg="del">
          <ac:chgData name="Aamir Mohammad Farrukh" userId="090924e1-e2ab-4fc2-8420-58b2c4167aa2" providerId="ADAL" clId="{FB802695-1C7D-4C83-9D3D-486211D772C9}" dt="2022-09-18T11:08:19.754" v="713" actId="478"/>
          <ac:picMkLst>
            <pc:docMk/>
            <pc:sldMk cId="1138070177" sldId="354"/>
            <ac:picMk id="21" creationId="{8F727D44-00DF-451A-A3A2-A5936B642F3C}"/>
          </ac:picMkLst>
        </pc:picChg>
        <pc:picChg chg="del">
          <ac:chgData name="Aamir Mohammad Farrukh" userId="090924e1-e2ab-4fc2-8420-58b2c4167aa2" providerId="ADAL" clId="{FB802695-1C7D-4C83-9D3D-486211D772C9}" dt="2022-09-18T11:08:19.754" v="713" actId="478"/>
          <ac:picMkLst>
            <pc:docMk/>
            <pc:sldMk cId="1138070177" sldId="354"/>
            <ac:picMk id="23" creationId="{8332F02F-78CF-1618-1031-B325AD9F534B}"/>
          </ac:picMkLst>
        </pc:picChg>
        <pc:picChg chg="del">
          <ac:chgData name="Aamir Mohammad Farrukh" userId="090924e1-e2ab-4fc2-8420-58b2c4167aa2" providerId="ADAL" clId="{FB802695-1C7D-4C83-9D3D-486211D772C9}" dt="2022-09-18T11:08:19.754" v="713" actId="478"/>
          <ac:picMkLst>
            <pc:docMk/>
            <pc:sldMk cId="1138070177" sldId="354"/>
            <ac:picMk id="25" creationId="{BFFA386D-78E7-70E8-6EFA-B82F89B5AE88}"/>
          </ac:picMkLst>
        </pc:picChg>
        <pc:picChg chg="del">
          <ac:chgData name="Aamir Mohammad Farrukh" userId="090924e1-e2ab-4fc2-8420-58b2c4167aa2" providerId="ADAL" clId="{FB802695-1C7D-4C83-9D3D-486211D772C9}" dt="2022-09-18T11:08:19.754" v="713" actId="478"/>
          <ac:picMkLst>
            <pc:docMk/>
            <pc:sldMk cId="1138070177" sldId="354"/>
            <ac:picMk id="27" creationId="{94F8DC29-0140-536C-5A61-65D47591D190}"/>
          </ac:picMkLst>
        </pc:picChg>
        <pc:picChg chg="del">
          <ac:chgData name="Aamir Mohammad Farrukh" userId="090924e1-e2ab-4fc2-8420-58b2c4167aa2" providerId="ADAL" clId="{FB802695-1C7D-4C83-9D3D-486211D772C9}" dt="2022-09-18T11:08:19.754" v="713" actId="478"/>
          <ac:picMkLst>
            <pc:docMk/>
            <pc:sldMk cId="1138070177" sldId="354"/>
            <ac:picMk id="29" creationId="{12FA1091-5D50-6143-090A-CA2C42431D9C}"/>
          </ac:picMkLst>
        </pc:picChg>
        <pc:picChg chg="del">
          <ac:chgData name="Aamir Mohammad Farrukh" userId="090924e1-e2ab-4fc2-8420-58b2c4167aa2" providerId="ADAL" clId="{FB802695-1C7D-4C83-9D3D-486211D772C9}" dt="2022-09-18T11:08:19.754" v="713" actId="478"/>
          <ac:picMkLst>
            <pc:docMk/>
            <pc:sldMk cId="1138070177" sldId="354"/>
            <ac:picMk id="31" creationId="{CE9E4425-1512-2FAD-C043-882A8C1A9AC8}"/>
          </ac:picMkLst>
        </pc:picChg>
        <pc:picChg chg="del">
          <ac:chgData name="Aamir Mohammad Farrukh" userId="090924e1-e2ab-4fc2-8420-58b2c4167aa2" providerId="ADAL" clId="{FB802695-1C7D-4C83-9D3D-486211D772C9}" dt="2022-09-18T11:08:19.754" v="713" actId="478"/>
          <ac:picMkLst>
            <pc:docMk/>
            <pc:sldMk cId="1138070177" sldId="354"/>
            <ac:picMk id="33" creationId="{045FFFB4-1A14-743F-C7F2-3D329A351AEA}"/>
          </ac:picMkLst>
        </pc:picChg>
        <pc:picChg chg="del">
          <ac:chgData name="Aamir Mohammad Farrukh" userId="090924e1-e2ab-4fc2-8420-58b2c4167aa2" providerId="ADAL" clId="{FB802695-1C7D-4C83-9D3D-486211D772C9}" dt="2022-09-18T11:08:19.754" v="713" actId="478"/>
          <ac:picMkLst>
            <pc:docMk/>
            <pc:sldMk cId="1138070177" sldId="354"/>
            <ac:picMk id="35" creationId="{E5BAFFC8-AF8E-3DC4-805C-FECFA6DF0ACE}"/>
          </ac:picMkLst>
        </pc:picChg>
        <pc:picChg chg="del">
          <ac:chgData name="Aamir Mohammad Farrukh" userId="090924e1-e2ab-4fc2-8420-58b2c4167aa2" providerId="ADAL" clId="{FB802695-1C7D-4C83-9D3D-486211D772C9}" dt="2022-09-18T11:08:19.754" v="713" actId="478"/>
          <ac:picMkLst>
            <pc:docMk/>
            <pc:sldMk cId="1138070177" sldId="354"/>
            <ac:picMk id="37" creationId="{0B6A35E4-0828-9156-C7DD-8349D50C650B}"/>
          </ac:picMkLst>
        </pc:picChg>
        <pc:picChg chg="del">
          <ac:chgData name="Aamir Mohammad Farrukh" userId="090924e1-e2ab-4fc2-8420-58b2c4167aa2" providerId="ADAL" clId="{FB802695-1C7D-4C83-9D3D-486211D772C9}" dt="2022-09-18T11:08:19.754" v="713" actId="478"/>
          <ac:picMkLst>
            <pc:docMk/>
            <pc:sldMk cId="1138070177" sldId="354"/>
            <ac:picMk id="39" creationId="{E3F9CE8D-8DEA-C56C-6E7C-E933C6DB6625}"/>
          </ac:picMkLst>
        </pc:picChg>
        <pc:picChg chg="del">
          <ac:chgData name="Aamir Mohammad Farrukh" userId="090924e1-e2ab-4fc2-8420-58b2c4167aa2" providerId="ADAL" clId="{FB802695-1C7D-4C83-9D3D-486211D772C9}" dt="2022-09-18T11:08:19.754" v="713" actId="478"/>
          <ac:picMkLst>
            <pc:docMk/>
            <pc:sldMk cId="1138070177" sldId="354"/>
            <ac:picMk id="41" creationId="{22FFB237-27D1-8CDA-BEE5-B9D42A9FEA04}"/>
          </ac:picMkLst>
        </pc:picChg>
      </pc:sldChg>
      <pc:sldChg chg="del">
        <pc:chgData name="Aamir Mohammad Farrukh" userId="090924e1-e2ab-4fc2-8420-58b2c4167aa2" providerId="ADAL" clId="{FB802695-1C7D-4C83-9D3D-486211D772C9}" dt="2022-09-18T10:55:18.301" v="58" actId="47"/>
        <pc:sldMkLst>
          <pc:docMk/>
          <pc:sldMk cId="1847078483" sldId="536"/>
        </pc:sldMkLst>
      </pc:sldChg>
      <pc:sldChg chg="addSp delSp modSp mod">
        <pc:chgData name="Aamir Mohammad Farrukh" userId="090924e1-e2ab-4fc2-8420-58b2c4167aa2" providerId="ADAL" clId="{FB802695-1C7D-4C83-9D3D-486211D772C9}" dt="2022-09-19T05:50:30.138" v="1238" actId="1076"/>
        <pc:sldMkLst>
          <pc:docMk/>
          <pc:sldMk cId="4263600918" sldId="537"/>
        </pc:sldMkLst>
        <pc:spChg chg="mod">
          <ac:chgData name="Aamir Mohammad Farrukh" userId="090924e1-e2ab-4fc2-8420-58b2c4167aa2" providerId="ADAL" clId="{FB802695-1C7D-4C83-9D3D-486211D772C9}" dt="2022-09-18T11:03:38.739" v="307" actId="20577"/>
          <ac:spMkLst>
            <pc:docMk/>
            <pc:sldMk cId="4263600918" sldId="537"/>
            <ac:spMk id="2" creationId="{301870DB-CAF1-4ACA-BF45-C54A5DDD1D0C}"/>
          </ac:spMkLst>
        </pc:spChg>
        <pc:spChg chg="mod">
          <ac:chgData name="Aamir Mohammad Farrukh" userId="090924e1-e2ab-4fc2-8420-58b2c4167aa2" providerId="ADAL" clId="{FB802695-1C7D-4C83-9D3D-486211D772C9}" dt="2022-09-18T10:57:24.800" v="187" actId="20577"/>
          <ac:spMkLst>
            <pc:docMk/>
            <pc:sldMk cId="4263600918" sldId="537"/>
            <ac:spMk id="3" creationId="{0EF5C5FD-869A-46A2-A5A7-7B1B4403F96E}"/>
          </ac:spMkLst>
        </pc:spChg>
        <pc:spChg chg="add del mod">
          <ac:chgData name="Aamir Mohammad Farrukh" userId="090924e1-e2ab-4fc2-8420-58b2c4167aa2" providerId="ADAL" clId="{FB802695-1C7D-4C83-9D3D-486211D772C9}" dt="2022-09-19T05:50:25.237" v="1237" actId="20577"/>
          <ac:spMkLst>
            <pc:docMk/>
            <pc:sldMk cId="4263600918" sldId="537"/>
            <ac:spMk id="4" creationId="{C6956C02-736E-4871-B15E-73F82976F543}"/>
          </ac:spMkLst>
        </pc:spChg>
        <pc:spChg chg="add del">
          <ac:chgData name="Aamir Mohammad Farrukh" userId="090924e1-e2ab-4fc2-8420-58b2c4167aa2" providerId="ADAL" clId="{FB802695-1C7D-4C83-9D3D-486211D772C9}" dt="2022-09-18T10:59:00.238" v="201"/>
          <ac:spMkLst>
            <pc:docMk/>
            <pc:sldMk cId="4263600918" sldId="537"/>
            <ac:spMk id="5" creationId="{A24FFC6B-71A8-E52E-4F23-2BC123ADC3CE}"/>
          </ac:spMkLst>
        </pc:spChg>
        <pc:spChg chg="add del">
          <ac:chgData name="Aamir Mohammad Farrukh" userId="090924e1-e2ab-4fc2-8420-58b2c4167aa2" providerId="ADAL" clId="{FB802695-1C7D-4C83-9D3D-486211D772C9}" dt="2022-09-18T10:59:07.658" v="203"/>
          <ac:spMkLst>
            <pc:docMk/>
            <pc:sldMk cId="4263600918" sldId="537"/>
            <ac:spMk id="6" creationId="{A006E430-F27B-13A4-36D8-4FC941C9B16D}"/>
          </ac:spMkLst>
        </pc:spChg>
        <pc:spChg chg="add del mod">
          <ac:chgData name="Aamir Mohammad Farrukh" userId="090924e1-e2ab-4fc2-8420-58b2c4167aa2" providerId="ADAL" clId="{FB802695-1C7D-4C83-9D3D-486211D772C9}" dt="2022-09-18T10:59:17.378" v="207"/>
          <ac:spMkLst>
            <pc:docMk/>
            <pc:sldMk cId="4263600918" sldId="537"/>
            <ac:spMk id="8" creationId="{0479F041-AD22-96B7-01D6-BE941052BACF}"/>
          </ac:spMkLst>
        </pc:spChg>
        <pc:spChg chg="add del">
          <ac:chgData name="Aamir Mohammad Farrukh" userId="090924e1-e2ab-4fc2-8420-58b2c4167aa2" providerId="ADAL" clId="{FB802695-1C7D-4C83-9D3D-486211D772C9}" dt="2022-09-18T10:59:40.385" v="216"/>
          <ac:spMkLst>
            <pc:docMk/>
            <pc:sldMk cId="4263600918" sldId="537"/>
            <ac:spMk id="9" creationId="{27D6346D-A9F0-53BA-3171-E99324E3084E}"/>
          </ac:spMkLst>
        </pc:spChg>
        <pc:spChg chg="add del">
          <ac:chgData name="Aamir Mohammad Farrukh" userId="090924e1-e2ab-4fc2-8420-58b2c4167aa2" providerId="ADAL" clId="{FB802695-1C7D-4C83-9D3D-486211D772C9}" dt="2022-09-18T11:00:28.814" v="230"/>
          <ac:spMkLst>
            <pc:docMk/>
            <pc:sldMk cId="4263600918" sldId="537"/>
            <ac:spMk id="13" creationId="{24294614-1D6F-1FDA-ED74-3360BD99CFFE}"/>
          </ac:spMkLst>
        </pc:spChg>
        <pc:spChg chg="add del">
          <ac:chgData name="Aamir Mohammad Farrukh" userId="090924e1-e2ab-4fc2-8420-58b2c4167aa2" providerId="ADAL" clId="{FB802695-1C7D-4C83-9D3D-486211D772C9}" dt="2022-09-18T11:00:35.183" v="236"/>
          <ac:spMkLst>
            <pc:docMk/>
            <pc:sldMk cId="4263600918" sldId="537"/>
            <ac:spMk id="14" creationId="{D2096875-2C50-1B79-5C52-66C33025F460}"/>
          </ac:spMkLst>
        </pc:spChg>
        <pc:spChg chg="add del">
          <ac:chgData name="Aamir Mohammad Farrukh" userId="090924e1-e2ab-4fc2-8420-58b2c4167aa2" providerId="ADAL" clId="{FB802695-1C7D-4C83-9D3D-486211D772C9}" dt="2022-09-18T11:00:45.413" v="241"/>
          <ac:spMkLst>
            <pc:docMk/>
            <pc:sldMk cId="4263600918" sldId="537"/>
            <ac:spMk id="15" creationId="{CF7E9767-D255-5C5F-8D3A-470FC89E6E9B}"/>
          </ac:spMkLst>
        </pc:spChg>
        <pc:spChg chg="add del">
          <ac:chgData name="Aamir Mohammad Farrukh" userId="090924e1-e2ab-4fc2-8420-58b2c4167aa2" providerId="ADAL" clId="{FB802695-1C7D-4C83-9D3D-486211D772C9}" dt="2022-09-18T11:01:30.775" v="256"/>
          <ac:spMkLst>
            <pc:docMk/>
            <pc:sldMk cId="4263600918" sldId="537"/>
            <ac:spMk id="26" creationId="{5FADB1AA-CF3C-E05D-9D98-16B80C11A474}"/>
          </ac:spMkLst>
        </pc:spChg>
        <pc:spChg chg="add del mod">
          <ac:chgData name="Aamir Mohammad Farrukh" userId="090924e1-e2ab-4fc2-8420-58b2c4167aa2" providerId="ADAL" clId="{FB802695-1C7D-4C83-9D3D-486211D772C9}" dt="2022-09-18T11:03:31.354" v="282" actId="478"/>
          <ac:spMkLst>
            <pc:docMk/>
            <pc:sldMk cId="4263600918" sldId="537"/>
            <ac:spMk id="28" creationId="{FDC7F3E4-DBBA-E9A9-F87B-5E98CB235DF4}"/>
          </ac:spMkLst>
        </pc:spChg>
        <pc:graphicFrameChg chg="add del mod">
          <ac:chgData name="Aamir Mohammad Farrukh" userId="090924e1-e2ab-4fc2-8420-58b2c4167aa2" providerId="ADAL" clId="{FB802695-1C7D-4C83-9D3D-486211D772C9}" dt="2022-09-18T11:08:13.110" v="712" actId="478"/>
          <ac:graphicFrameMkLst>
            <pc:docMk/>
            <pc:sldMk cId="4263600918" sldId="537"/>
            <ac:graphicFrameMk id="29" creationId="{A9DAF3C9-4D19-E5AB-5A66-2491E58F56A5}"/>
          </ac:graphicFrameMkLst>
        </pc:graphicFrameChg>
        <pc:graphicFrameChg chg="add mod modGraphic">
          <ac:chgData name="Aamir Mohammad Farrukh" userId="090924e1-e2ab-4fc2-8420-58b2c4167aa2" providerId="ADAL" clId="{FB802695-1C7D-4C83-9D3D-486211D772C9}" dt="2022-09-19T05:50:30.138" v="1238" actId="1076"/>
          <ac:graphicFrameMkLst>
            <pc:docMk/>
            <pc:sldMk cId="4263600918" sldId="537"/>
            <ac:graphicFrameMk id="30" creationId="{3D5166D8-893A-89CE-5B49-C9424402FA2B}"/>
          </ac:graphicFrameMkLst>
        </pc:graphicFrameChg>
        <pc:picChg chg="add del">
          <ac:chgData name="Aamir Mohammad Farrukh" userId="090924e1-e2ab-4fc2-8420-58b2c4167aa2" providerId="ADAL" clId="{FB802695-1C7D-4C83-9D3D-486211D772C9}" dt="2022-09-18T10:57:41.434" v="192" actId="478"/>
          <ac:picMkLst>
            <pc:docMk/>
            <pc:sldMk cId="4263600918" sldId="537"/>
            <ac:picMk id="10" creationId="{8C8C64E0-3ADA-4529-9BEB-E49868D66757}"/>
          </ac:picMkLst>
        </pc:picChg>
        <pc:picChg chg="add del mod">
          <ac:chgData name="Aamir Mohammad Farrukh" userId="090924e1-e2ab-4fc2-8420-58b2c4167aa2" providerId="ADAL" clId="{FB802695-1C7D-4C83-9D3D-486211D772C9}" dt="2022-09-18T11:00:55.421" v="248" actId="478"/>
          <ac:picMkLst>
            <pc:docMk/>
            <pc:sldMk cId="4263600918" sldId="537"/>
            <ac:picMk id="12" creationId="{2DE5B35C-03B1-FE9F-98E3-189D54F894F6}"/>
          </ac:picMkLst>
        </pc:picChg>
        <pc:picChg chg="add del mod">
          <ac:chgData name="Aamir Mohammad Farrukh" userId="090924e1-e2ab-4fc2-8420-58b2c4167aa2" providerId="ADAL" clId="{FB802695-1C7D-4C83-9D3D-486211D772C9}" dt="2022-09-18T11:03:33.015" v="283" actId="478"/>
          <ac:picMkLst>
            <pc:docMk/>
            <pc:sldMk cId="4263600918" sldId="537"/>
            <ac:picMk id="17" creationId="{0A50786F-A52B-D7B9-2F85-1090C9FF225A}"/>
          </ac:picMkLst>
        </pc:picChg>
        <pc:picChg chg="add del">
          <ac:chgData name="Aamir Mohammad Farrukh" userId="090924e1-e2ab-4fc2-8420-58b2c4167aa2" providerId="ADAL" clId="{FB802695-1C7D-4C83-9D3D-486211D772C9}" dt="2022-09-18T10:57:41.434" v="192" actId="478"/>
          <ac:picMkLst>
            <pc:docMk/>
            <pc:sldMk cId="4263600918" sldId="537"/>
            <ac:picMk id="18" creationId="{63826D78-8711-160F-0789-FB5DEE8E21A6}"/>
          </ac:picMkLst>
        </pc:picChg>
        <pc:picChg chg="add del">
          <ac:chgData name="Aamir Mohammad Farrukh" userId="090924e1-e2ab-4fc2-8420-58b2c4167aa2" providerId="ADAL" clId="{FB802695-1C7D-4C83-9D3D-486211D772C9}" dt="2022-09-18T10:57:41.434" v="192" actId="478"/>
          <ac:picMkLst>
            <pc:docMk/>
            <pc:sldMk cId="4263600918" sldId="537"/>
            <ac:picMk id="19" creationId="{5267B925-14E3-C10A-E346-E4B1903C09F3}"/>
          </ac:picMkLst>
        </pc:picChg>
        <pc:picChg chg="add del">
          <ac:chgData name="Aamir Mohammad Farrukh" userId="090924e1-e2ab-4fc2-8420-58b2c4167aa2" providerId="ADAL" clId="{FB802695-1C7D-4C83-9D3D-486211D772C9}" dt="2022-09-18T10:57:41.434" v="192" actId="478"/>
          <ac:picMkLst>
            <pc:docMk/>
            <pc:sldMk cId="4263600918" sldId="537"/>
            <ac:picMk id="20" creationId="{BE969836-C0EA-2521-4CEC-E59D3DC1D6A3}"/>
          </ac:picMkLst>
        </pc:picChg>
        <pc:picChg chg="add del">
          <ac:chgData name="Aamir Mohammad Farrukh" userId="090924e1-e2ab-4fc2-8420-58b2c4167aa2" providerId="ADAL" clId="{FB802695-1C7D-4C83-9D3D-486211D772C9}" dt="2022-09-18T10:57:41.434" v="192" actId="478"/>
          <ac:picMkLst>
            <pc:docMk/>
            <pc:sldMk cId="4263600918" sldId="537"/>
            <ac:picMk id="21" creationId="{9F436442-1F58-2CF3-9451-F42AD1FD5056}"/>
          </ac:picMkLst>
        </pc:picChg>
        <pc:picChg chg="add del">
          <ac:chgData name="Aamir Mohammad Farrukh" userId="090924e1-e2ab-4fc2-8420-58b2c4167aa2" providerId="ADAL" clId="{FB802695-1C7D-4C83-9D3D-486211D772C9}" dt="2022-09-18T10:57:41.434" v="192" actId="478"/>
          <ac:picMkLst>
            <pc:docMk/>
            <pc:sldMk cId="4263600918" sldId="537"/>
            <ac:picMk id="22" creationId="{59050BF8-F920-A7BC-1359-2144BBDC7625}"/>
          </ac:picMkLst>
        </pc:picChg>
        <pc:picChg chg="add del">
          <ac:chgData name="Aamir Mohammad Farrukh" userId="090924e1-e2ab-4fc2-8420-58b2c4167aa2" providerId="ADAL" clId="{FB802695-1C7D-4C83-9D3D-486211D772C9}" dt="2022-09-18T10:57:41.434" v="192" actId="478"/>
          <ac:picMkLst>
            <pc:docMk/>
            <pc:sldMk cId="4263600918" sldId="537"/>
            <ac:picMk id="23" creationId="{509FA6D6-7A2E-DC19-8791-903A9AC492DC}"/>
          </ac:picMkLst>
        </pc:picChg>
        <pc:picChg chg="add del">
          <ac:chgData name="Aamir Mohammad Farrukh" userId="090924e1-e2ab-4fc2-8420-58b2c4167aa2" providerId="ADAL" clId="{FB802695-1C7D-4C83-9D3D-486211D772C9}" dt="2022-09-18T10:57:41.434" v="192" actId="478"/>
          <ac:picMkLst>
            <pc:docMk/>
            <pc:sldMk cId="4263600918" sldId="537"/>
            <ac:picMk id="24" creationId="{966320FC-4C73-4250-A134-23C3C76C11BD}"/>
          </ac:picMkLst>
        </pc:picChg>
        <pc:picChg chg="add del">
          <ac:chgData name="Aamir Mohammad Farrukh" userId="090924e1-e2ab-4fc2-8420-58b2c4167aa2" providerId="ADAL" clId="{FB802695-1C7D-4C83-9D3D-486211D772C9}" dt="2022-09-18T10:57:41.434" v="192" actId="478"/>
          <ac:picMkLst>
            <pc:docMk/>
            <pc:sldMk cId="4263600918" sldId="537"/>
            <ac:picMk id="25" creationId="{3F3B362D-06BA-8199-3D4E-7466ED6B4B2F}"/>
          </ac:picMkLst>
        </pc:picChg>
      </pc:sldChg>
      <pc:sldChg chg="del">
        <pc:chgData name="Aamir Mohammad Farrukh" userId="090924e1-e2ab-4fc2-8420-58b2c4167aa2" providerId="ADAL" clId="{FB802695-1C7D-4C83-9D3D-486211D772C9}" dt="2022-09-18T11:42:45.225" v="1062" actId="47"/>
        <pc:sldMkLst>
          <pc:docMk/>
          <pc:sldMk cId="1546231094" sldId="538"/>
        </pc:sldMkLst>
      </pc:sldChg>
      <pc:sldChg chg="del">
        <pc:chgData name="Aamir Mohammad Farrukh" userId="090924e1-e2ab-4fc2-8420-58b2c4167aa2" providerId="ADAL" clId="{FB802695-1C7D-4C83-9D3D-486211D772C9}" dt="2022-09-18T11:42:44.822" v="1061" actId="47"/>
        <pc:sldMkLst>
          <pc:docMk/>
          <pc:sldMk cId="4247332285" sldId="539"/>
        </pc:sldMkLst>
      </pc:sldChg>
      <pc:sldChg chg="modSp add mod ord">
        <pc:chgData name="Aamir Mohammad Farrukh" userId="090924e1-e2ab-4fc2-8420-58b2c4167aa2" providerId="ADAL" clId="{FB802695-1C7D-4C83-9D3D-486211D772C9}" dt="2022-09-18T11:03:17.244" v="278"/>
        <pc:sldMkLst>
          <pc:docMk/>
          <pc:sldMk cId="4224831005" sldId="540"/>
        </pc:sldMkLst>
        <pc:spChg chg="mod">
          <ac:chgData name="Aamir Mohammad Farrukh" userId="090924e1-e2ab-4fc2-8420-58b2c4167aa2" providerId="ADAL" clId="{FB802695-1C7D-4C83-9D3D-486211D772C9}" dt="2022-09-18T11:02:13.031" v="276" actId="947"/>
          <ac:spMkLst>
            <pc:docMk/>
            <pc:sldMk cId="4224831005" sldId="540"/>
            <ac:spMk id="2" creationId="{301870DB-CAF1-4ACA-BF45-C54A5DDD1D0C}"/>
          </ac:spMkLst>
        </pc:spChg>
      </pc:sldChg>
      <pc:sldChg chg="addSp modSp new del mod">
        <pc:chgData name="Aamir Mohammad Farrukh" userId="090924e1-e2ab-4fc2-8420-58b2c4167aa2" providerId="ADAL" clId="{FB802695-1C7D-4C83-9D3D-486211D772C9}" dt="2022-09-18T11:42:42.676" v="1059" actId="47"/>
        <pc:sldMkLst>
          <pc:docMk/>
          <pc:sldMk cId="3086971012" sldId="541"/>
        </pc:sldMkLst>
        <pc:graphicFrameChg chg="add mod modGraphic">
          <ac:chgData name="Aamir Mohammad Farrukh" userId="090924e1-e2ab-4fc2-8420-58b2c4167aa2" providerId="ADAL" clId="{FB802695-1C7D-4C83-9D3D-486211D772C9}" dt="2022-09-18T11:11:07.166" v="842" actId="947"/>
          <ac:graphicFrameMkLst>
            <pc:docMk/>
            <pc:sldMk cId="3086971012" sldId="541"/>
            <ac:graphicFrameMk id="6" creationId="{3001DE5E-0008-1D4E-EFE0-6AC6803D68F6}"/>
          </ac:graphicFrameMkLst>
        </pc:graphicFrameChg>
      </pc:sldChg>
    </pc:docChg>
  </pc:docChgLst>
  <pc:docChgLst>
    <pc:chgData name="Aamir Mohammad Farrukh" userId="090924e1-e2ab-4fc2-8420-58b2c4167aa2" providerId="ADAL" clId="{E3CE5862-E5E0-446D-ADB9-24D95181826B}"/>
    <pc:docChg chg="undo custSel delSld modSld">
      <pc:chgData name="Aamir Mohammad Farrukh" userId="090924e1-e2ab-4fc2-8420-58b2c4167aa2" providerId="ADAL" clId="{E3CE5862-E5E0-446D-ADB9-24D95181826B}" dt="2022-09-16T15:25:34.260" v="662" actId="47"/>
      <pc:docMkLst>
        <pc:docMk/>
      </pc:docMkLst>
      <pc:sldChg chg="addSp modSp mod">
        <pc:chgData name="Aamir Mohammad Farrukh" userId="090924e1-e2ab-4fc2-8420-58b2c4167aa2" providerId="ADAL" clId="{E3CE5862-E5E0-446D-ADB9-24D95181826B}" dt="2022-09-16T15:25:32.605" v="661" actId="1076"/>
        <pc:sldMkLst>
          <pc:docMk/>
          <pc:sldMk cId="2603336277" sldId="339"/>
        </pc:sldMkLst>
        <pc:spChg chg="add mod">
          <ac:chgData name="Aamir Mohammad Farrukh" userId="090924e1-e2ab-4fc2-8420-58b2c4167aa2" providerId="ADAL" clId="{E3CE5862-E5E0-446D-ADB9-24D95181826B}" dt="2022-09-16T15:25:32.605" v="661" actId="1076"/>
          <ac:spMkLst>
            <pc:docMk/>
            <pc:sldMk cId="2603336277" sldId="339"/>
            <ac:spMk id="5" creationId="{516578DC-CB1A-6439-D650-A2043CFF7A67}"/>
          </ac:spMkLst>
        </pc:spChg>
        <pc:picChg chg="mod">
          <ac:chgData name="Aamir Mohammad Farrukh" userId="090924e1-e2ab-4fc2-8420-58b2c4167aa2" providerId="ADAL" clId="{E3CE5862-E5E0-446D-ADB9-24D95181826B}" dt="2022-09-16T15:25:29.461" v="660" actId="1076"/>
          <ac:picMkLst>
            <pc:docMk/>
            <pc:sldMk cId="2603336277" sldId="339"/>
            <ac:picMk id="3" creationId="{3A305A84-428D-4D28-9FCE-ECE390C7542E}"/>
          </ac:picMkLst>
        </pc:picChg>
      </pc:sldChg>
      <pc:sldChg chg="del">
        <pc:chgData name="Aamir Mohammad Farrukh" userId="090924e1-e2ab-4fc2-8420-58b2c4167aa2" providerId="ADAL" clId="{E3CE5862-E5E0-446D-ADB9-24D95181826B}" dt="2022-09-16T15:25:34.260" v="662" actId="47"/>
        <pc:sldMkLst>
          <pc:docMk/>
          <pc:sldMk cId="1931746110" sldId="348"/>
        </pc:sldMkLst>
      </pc:sldChg>
      <pc:sldChg chg="addSp modSp mod">
        <pc:chgData name="Aamir Mohammad Farrukh" userId="090924e1-e2ab-4fc2-8420-58b2c4167aa2" providerId="ADAL" clId="{E3CE5862-E5E0-446D-ADB9-24D95181826B}" dt="2022-09-16T15:24:30.884" v="586" actId="207"/>
        <pc:sldMkLst>
          <pc:docMk/>
          <pc:sldMk cId="1138070177" sldId="354"/>
        </pc:sldMkLst>
        <pc:spChg chg="add mod">
          <ac:chgData name="Aamir Mohammad Farrukh" userId="090924e1-e2ab-4fc2-8420-58b2c4167aa2" providerId="ADAL" clId="{E3CE5862-E5E0-446D-ADB9-24D95181826B}" dt="2022-09-16T15:18:10.547" v="285" actId="14100"/>
          <ac:spMkLst>
            <pc:docMk/>
            <pc:sldMk cId="1138070177" sldId="354"/>
            <ac:spMk id="2" creationId="{BF1B2FA2-096C-18BB-14BF-3D625FB34F86}"/>
          </ac:spMkLst>
        </pc:spChg>
        <pc:spChg chg="add mod">
          <ac:chgData name="Aamir Mohammad Farrukh" userId="090924e1-e2ab-4fc2-8420-58b2c4167aa2" providerId="ADAL" clId="{E3CE5862-E5E0-446D-ADB9-24D95181826B}" dt="2022-09-16T15:24:30.884" v="586" actId="207"/>
          <ac:spMkLst>
            <pc:docMk/>
            <pc:sldMk cId="1138070177" sldId="354"/>
            <ac:spMk id="3" creationId="{FEE867A9-5532-C02F-8160-B895FFFFDD51}"/>
          </ac:spMkLst>
        </pc:spChg>
        <pc:picChg chg="mod">
          <ac:chgData name="Aamir Mohammad Farrukh" userId="090924e1-e2ab-4fc2-8420-58b2c4167aa2" providerId="ADAL" clId="{E3CE5862-E5E0-446D-ADB9-24D95181826B}" dt="2022-09-16T15:18:00.917" v="278" actId="1076"/>
          <ac:picMkLst>
            <pc:docMk/>
            <pc:sldMk cId="1138070177" sldId="354"/>
            <ac:picMk id="11" creationId="{A27E85D8-E3F9-7AAA-77B9-DD6C079DFFE0}"/>
          </ac:picMkLst>
        </pc:picChg>
        <pc:picChg chg="mod">
          <ac:chgData name="Aamir Mohammad Farrukh" userId="090924e1-e2ab-4fc2-8420-58b2c4167aa2" providerId="ADAL" clId="{E3CE5862-E5E0-446D-ADB9-24D95181826B}" dt="2022-09-16T15:16:36.074" v="194" actId="1076"/>
          <ac:picMkLst>
            <pc:docMk/>
            <pc:sldMk cId="1138070177" sldId="354"/>
            <ac:picMk id="21" creationId="{8F727D44-00DF-451A-A3A2-A5936B642F3C}"/>
          </ac:picMkLst>
        </pc:picChg>
        <pc:picChg chg="mod">
          <ac:chgData name="Aamir Mohammad Farrukh" userId="090924e1-e2ab-4fc2-8420-58b2c4167aa2" providerId="ADAL" clId="{E3CE5862-E5E0-446D-ADB9-24D95181826B}" dt="2022-09-16T15:18:04.907" v="279" actId="14100"/>
          <ac:picMkLst>
            <pc:docMk/>
            <pc:sldMk cId="1138070177" sldId="354"/>
            <ac:picMk id="23" creationId="{8332F02F-78CF-1618-1031-B325AD9F534B}"/>
          </ac:picMkLst>
        </pc:picChg>
        <pc:picChg chg="mod">
          <ac:chgData name="Aamir Mohammad Farrukh" userId="090924e1-e2ab-4fc2-8420-58b2c4167aa2" providerId="ADAL" clId="{E3CE5862-E5E0-446D-ADB9-24D95181826B}" dt="2022-09-16T15:16:42.272" v="196" actId="1076"/>
          <ac:picMkLst>
            <pc:docMk/>
            <pc:sldMk cId="1138070177" sldId="354"/>
            <ac:picMk id="25" creationId="{BFFA386D-78E7-70E8-6EFA-B82F89B5AE88}"/>
          </ac:picMkLst>
        </pc:picChg>
        <pc:picChg chg="mod">
          <ac:chgData name="Aamir Mohammad Farrukh" userId="090924e1-e2ab-4fc2-8420-58b2c4167aa2" providerId="ADAL" clId="{E3CE5862-E5E0-446D-ADB9-24D95181826B}" dt="2022-09-16T15:16:38.622" v="195" actId="1076"/>
          <ac:picMkLst>
            <pc:docMk/>
            <pc:sldMk cId="1138070177" sldId="354"/>
            <ac:picMk id="27" creationId="{94F8DC29-0140-536C-5A61-65D47591D190}"/>
          </ac:picMkLst>
        </pc:picChg>
        <pc:picChg chg="mod">
          <ac:chgData name="Aamir Mohammad Farrukh" userId="090924e1-e2ab-4fc2-8420-58b2c4167aa2" providerId="ADAL" clId="{E3CE5862-E5E0-446D-ADB9-24D95181826B}" dt="2022-09-16T15:16:46.387" v="197" actId="1076"/>
          <ac:picMkLst>
            <pc:docMk/>
            <pc:sldMk cId="1138070177" sldId="354"/>
            <ac:picMk id="29" creationId="{12FA1091-5D50-6143-090A-CA2C42431D9C}"/>
          </ac:picMkLst>
        </pc:picChg>
        <pc:picChg chg="mod">
          <ac:chgData name="Aamir Mohammad Farrukh" userId="090924e1-e2ab-4fc2-8420-58b2c4167aa2" providerId="ADAL" clId="{E3CE5862-E5E0-446D-ADB9-24D95181826B}" dt="2022-09-16T15:16:52.673" v="199" actId="1076"/>
          <ac:picMkLst>
            <pc:docMk/>
            <pc:sldMk cId="1138070177" sldId="354"/>
            <ac:picMk id="31" creationId="{CE9E4425-1512-2FAD-C043-882A8C1A9AC8}"/>
          </ac:picMkLst>
        </pc:picChg>
        <pc:picChg chg="mod">
          <ac:chgData name="Aamir Mohammad Farrukh" userId="090924e1-e2ab-4fc2-8420-58b2c4167aa2" providerId="ADAL" clId="{E3CE5862-E5E0-446D-ADB9-24D95181826B}" dt="2022-09-16T15:16:49.811" v="198" actId="1076"/>
          <ac:picMkLst>
            <pc:docMk/>
            <pc:sldMk cId="1138070177" sldId="354"/>
            <ac:picMk id="33" creationId="{045FFFB4-1A14-743F-C7F2-3D329A351AEA}"/>
          </ac:picMkLst>
        </pc:picChg>
        <pc:picChg chg="mod">
          <ac:chgData name="Aamir Mohammad Farrukh" userId="090924e1-e2ab-4fc2-8420-58b2c4167aa2" providerId="ADAL" clId="{E3CE5862-E5E0-446D-ADB9-24D95181826B}" dt="2022-09-16T15:21:53.521" v="375" actId="1037"/>
          <ac:picMkLst>
            <pc:docMk/>
            <pc:sldMk cId="1138070177" sldId="354"/>
            <ac:picMk id="35" creationId="{E5BAFFC8-AF8E-3DC4-805C-FECFA6DF0ACE}"/>
          </ac:picMkLst>
        </pc:picChg>
        <pc:picChg chg="mod">
          <ac:chgData name="Aamir Mohammad Farrukh" userId="090924e1-e2ab-4fc2-8420-58b2c4167aa2" providerId="ADAL" clId="{E3CE5862-E5E0-446D-ADB9-24D95181826B}" dt="2022-09-16T15:18:07.086" v="284" actId="1037"/>
          <ac:picMkLst>
            <pc:docMk/>
            <pc:sldMk cId="1138070177" sldId="354"/>
            <ac:picMk id="37" creationId="{0B6A35E4-0828-9156-C7DD-8349D50C650B}"/>
          </ac:picMkLst>
        </pc:picChg>
        <pc:picChg chg="mod">
          <ac:chgData name="Aamir Mohammad Farrukh" userId="090924e1-e2ab-4fc2-8420-58b2c4167aa2" providerId="ADAL" clId="{E3CE5862-E5E0-446D-ADB9-24D95181826B}" dt="2022-09-16T15:17:08.818" v="205" actId="1076"/>
          <ac:picMkLst>
            <pc:docMk/>
            <pc:sldMk cId="1138070177" sldId="354"/>
            <ac:picMk id="39" creationId="{E3F9CE8D-8DEA-C56C-6E7C-E933C6DB6625}"/>
          </ac:picMkLst>
        </pc:picChg>
        <pc:picChg chg="mod">
          <ac:chgData name="Aamir Mohammad Farrukh" userId="090924e1-e2ab-4fc2-8420-58b2c4167aa2" providerId="ADAL" clId="{E3CE5862-E5E0-446D-ADB9-24D95181826B}" dt="2022-09-16T15:17:06.206" v="204" actId="1076"/>
          <ac:picMkLst>
            <pc:docMk/>
            <pc:sldMk cId="1138070177" sldId="354"/>
            <ac:picMk id="41" creationId="{22FFB237-27D1-8CDA-BEE5-B9D42A9FEA04}"/>
          </ac:picMkLst>
        </pc:picChg>
      </pc:sldChg>
      <pc:sldChg chg="modSp mod">
        <pc:chgData name="Aamir Mohammad Farrukh" userId="090924e1-e2ab-4fc2-8420-58b2c4167aa2" providerId="ADAL" clId="{E3CE5862-E5E0-446D-ADB9-24D95181826B}" dt="2022-09-16T15:23:10.196" v="410" actId="20577"/>
        <pc:sldMkLst>
          <pc:docMk/>
          <pc:sldMk cId="4263600918" sldId="537"/>
        </pc:sldMkLst>
        <pc:spChg chg="mod">
          <ac:chgData name="Aamir Mohammad Farrukh" userId="090924e1-e2ab-4fc2-8420-58b2c4167aa2" providerId="ADAL" clId="{E3CE5862-E5E0-446D-ADB9-24D95181826B}" dt="2022-09-16T15:23:10.196" v="410" actId="20577"/>
          <ac:spMkLst>
            <pc:docMk/>
            <pc:sldMk cId="4263600918" sldId="537"/>
            <ac:spMk id="3" creationId="{0EF5C5FD-869A-46A2-A5A7-7B1B4403F96E}"/>
          </ac:spMkLst>
        </pc:spChg>
        <pc:spChg chg="mod">
          <ac:chgData name="Aamir Mohammad Farrukh" userId="090924e1-e2ab-4fc2-8420-58b2c4167aa2" providerId="ADAL" clId="{E3CE5862-E5E0-446D-ADB9-24D95181826B}" dt="2022-09-16T15:21:25.631" v="368" actId="20577"/>
          <ac:spMkLst>
            <pc:docMk/>
            <pc:sldMk cId="4263600918" sldId="537"/>
            <ac:spMk id="4" creationId="{C6956C02-736E-4871-B15E-73F82976F543}"/>
          </ac:spMkLst>
        </pc:spChg>
      </pc:sldChg>
      <pc:sldChg chg="addSp modSp mod">
        <pc:chgData name="Aamir Mohammad Farrukh" userId="090924e1-e2ab-4fc2-8420-58b2c4167aa2" providerId="ADAL" clId="{E3CE5862-E5E0-446D-ADB9-24D95181826B}" dt="2022-09-16T15:25:14.384" v="655" actId="207"/>
        <pc:sldMkLst>
          <pc:docMk/>
          <pc:sldMk cId="1546231094" sldId="538"/>
        </pc:sldMkLst>
        <pc:spChg chg="add mod">
          <ac:chgData name="Aamir Mohammad Farrukh" userId="090924e1-e2ab-4fc2-8420-58b2c4167aa2" providerId="ADAL" clId="{E3CE5862-E5E0-446D-ADB9-24D95181826B}" dt="2022-09-16T15:25:14.384" v="655" actId="207"/>
          <ac:spMkLst>
            <pc:docMk/>
            <pc:sldMk cId="1546231094" sldId="538"/>
            <ac:spMk id="2" creationId="{6B85675A-3D5B-3008-673C-B39CAC969B25}"/>
          </ac:spMkLst>
        </pc:spChg>
      </pc:sldChg>
      <pc:sldChg chg="modSp mod">
        <pc:chgData name="Aamir Mohammad Farrukh" userId="090924e1-e2ab-4fc2-8420-58b2c4167aa2" providerId="ADAL" clId="{E3CE5862-E5E0-446D-ADB9-24D95181826B}" dt="2022-09-16T15:20:06.136" v="340" actId="207"/>
        <pc:sldMkLst>
          <pc:docMk/>
          <pc:sldMk cId="4247332285" sldId="539"/>
        </pc:sldMkLst>
        <pc:spChg chg="mod">
          <ac:chgData name="Aamir Mohammad Farrukh" userId="090924e1-e2ab-4fc2-8420-58b2c4167aa2" providerId="ADAL" clId="{E3CE5862-E5E0-446D-ADB9-24D95181826B}" dt="2022-09-16T15:19:18.466" v="310" actId="207"/>
          <ac:spMkLst>
            <pc:docMk/>
            <pc:sldMk cId="4247332285" sldId="539"/>
            <ac:spMk id="6" creationId="{E7162464-A591-AEF8-C26E-DA87B71DCEC4}"/>
          </ac:spMkLst>
        </pc:spChg>
        <pc:spChg chg="mod">
          <ac:chgData name="Aamir Mohammad Farrukh" userId="090924e1-e2ab-4fc2-8420-58b2c4167aa2" providerId="ADAL" clId="{E3CE5862-E5E0-446D-ADB9-24D95181826B}" dt="2022-09-16T15:20:06.136" v="340" actId="207"/>
          <ac:spMkLst>
            <pc:docMk/>
            <pc:sldMk cId="4247332285" sldId="539"/>
            <ac:spMk id="7" creationId="{AB420EF7-32C5-0CBB-CC70-74211708FE4C}"/>
          </ac:spMkLst>
        </pc:spChg>
      </pc:sldChg>
    </pc:docChg>
  </pc:docChgLst>
  <pc:docChgLst>
    <pc:chgData name="Sonika Hayaran" userId="9fe78025-f0b7-4579-b6e1-d05bb99acd94" providerId="ADAL" clId="{3FF82FA1-B531-4668-924B-EE2E5AE348D0}"/>
    <pc:docChg chg="undo custSel addSld delSld modSld sldOrd">
      <pc:chgData name="Sonika Hayaran" userId="9fe78025-f0b7-4579-b6e1-d05bb99acd94" providerId="ADAL" clId="{3FF82FA1-B531-4668-924B-EE2E5AE348D0}" dt="2022-09-16T12:38:48.448" v="2295" actId="20577"/>
      <pc:docMkLst>
        <pc:docMk/>
      </pc:docMkLst>
      <pc:sldChg chg="del">
        <pc:chgData name="Sonika Hayaran" userId="9fe78025-f0b7-4579-b6e1-d05bb99acd94" providerId="ADAL" clId="{3FF82FA1-B531-4668-924B-EE2E5AE348D0}" dt="2022-09-16T11:15:08.647" v="1645" actId="47"/>
        <pc:sldMkLst>
          <pc:docMk/>
          <pc:sldMk cId="1449985981" sldId="260"/>
        </pc:sldMkLst>
      </pc:sldChg>
      <pc:sldChg chg="del">
        <pc:chgData name="Sonika Hayaran" userId="9fe78025-f0b7-4579-b6e1-d05bb99acd94" providerId="ADAL" clId="{3FF82FA1-B531-4668-924B-EE2E5AE348D0}" dt="2022-09-16T11:15:16.938" v="1649" actId="47"/>
        <pc:sldMkLst>
          <pc:docMk/>
          <pc:sldMk cId="873541008" sldId="261"/>
        </pc:sldMkLst>
      </pc:sldChg>
      <pc:sldChg chg="del">
        <pc:chgData name="Sonika Hayaran" userId="9fe78025-f0b7-4579-b6e1-d05bb99acd94" providerId="ADAL" clId="{3FF82FA1-B531-4668-924B-EE2E5AE348D0}" dt="2022-09-16T11:15:49.341" v="1656" actId="47"/>
        <pc:sldMkLst>
          <pc:docMk/>
          <pc:sldMk cId="837892224" sldId="264"/>
        </pc:sldMkLst>
      </pc:sldChg>
      <pc:sldChg chg="del">
        <pc:chgData name="Sonika Hayaran" userId="9fe78025-f0b7-4579-b6e1-d05bb99acd94" providerId="ADAL" clId="{3FF82FA1-B531-4668-924B-EE2E5AE348D0}" dt="2022-09-16T11:15:09.604" v="1646" actId="47"/>
        <pc:sldMkLst>
          <pc:docMk/>
          <pc:sldMk cId="115552321" sldId="265"/>
        </pc:sldMkLst>
      </pc:sldChg>
      <pc:sldChg chg="del">
        <pc:chgData name="Sonika Hayaran" userId="9fe78025-f0b7-4579-b6e1-d05bb99acd94" providerId="ADAL" clId="{3FF82FA1-B531-4668-924B-EE2E5AE348D0}" dt="2022-09-16T11:15:53.754" v="1660" actId="47"/>
        <pc:sldMkLst>
          <pc:docMk/>
          <pc:sldMk cId="3014369328" sldId="268"/>
        </pc:sldMkLst>
      </pc:sldChg>
      <pc:sldChg chg="add del">
        <pc:chgData name="Sonika Hayaran" userId="9fe78025-f0b7-4579-b6e1-d05bb99acd94" providerId="ADAL" clId="{3FF82FA1-B531-4668-924B-EE2E5AE348D0}" dt="2022-09-16T11:16:55.730" v="1708" actId="47"/>
        <pc:sldMkLst>
          <pc:docMk/>
          <pc:sldMk cId="4257306015" sldId="269"/>
        </pc:sldMkLst>
      </pc:sldChg>
      <pc:sldChg chg="del">
        <pc:chgData name="Sonika Hayaran" userId="9fe78025-f0b7-4579-b6e1-d05bb99acd94" providerId="ADAL" clId="{3FF82FA1-B531-4668-924B-EE2E5AE348D0}" dt="2022-09-16T11:15:05.749" v="1643" actId="47"/>
        <pc:sldMkLst>
          <pc:docMk/>
          <pc:sldMk cId="827995111" sldId="278"/>
        </pc:sldMkLst>
      </pc:sldChg>
      <pc:sldChg chg="add del">
        <pc:chgData name="Sonika Hayaran" userId="9fe78025-f0b7-4579-b6e1-d05bb99acd94" providerId="ADAL" clId="{3FF82FA1-B531-4668-924B-EE2E5AE348D0}" dt="2022-09-16T11:16:55.330" v="1706" actId="47"/>
        <pc:sldMkLst>
          <pc:docMk/>
          <pc:sldMk cId="645020334" sldId="283"/>
        </pc:sldMkLst>
      </pc:sldChg>
      <pc:sldChg chg="del">
        <pc:chgData name="Sonika Hayaran" userId="9fe78025-f0b7-4579-b6e1-d05bb99acd94" providerId="ADAL" clId="{3FF82FA1-B531-4668-924B-EE2E5AE348D0}" dt="2022-09-16T11:15:10.490" v="1647" actId="47"/>
        <pc:sldMkLst>
          <pc:docMk/>
          <pc:sldMk cId="1675657451" sldId="285"/>
        </pc:sldMkLst>
      </pc:sldChg>
      <pc:sldChg chg="del">
        <pc:chgData name="Sonika Hayaran" userId="9fe78025-f0b7-4579-b6e1-d05bb99acd94" providerId="ADAL" clId="{3FF82FA1-B531-4668-924B-EE2E5AE348D0}" dt="2022-09-16T11:15:20.634" v="1651" actId="47"/>
        <pc:sldMkLst>
          <pc:docMk/>
          <pc:sldMk cId="612603079" sldId="286"/>
        </pc:sldMkLst>
      </pc:sldChg>
      <pc:sldChg chg="del">
        <pc:chgData name="Sonika Hayaran" userId="9fe78025-f0b7-4579-b6e1-d05bb99acd94" providerId="ADAL" clId="{3FF82FA1-B531-4668-924B-EE2E5AE348D0}" dt="2022-09-16T11:15:12.696" v="1648" actId="47"/>
        <pc:sldMkLst>
          <pc:docMk/>
          <pc:sldMk cId="769736685" sldId="290"/>
        </pc:sldMkLst>
      </pc:sldChg>
      <pc:sldChg chg="del">
        <pc:chgData name="Sonika Hayaran" userId="9fe78025-f0b7-4579-b6e1-d05bb99acd94" providerId="ADAL" clId="{3FF82FA1-B531-4668-924B-EE2E5AE348D0}" dt="2022-09-16T11:15:19.663" v="1650" actId="47"/>
        <pc:sldMkLst>
          <pc:docMk/>
          <pc:sldMk cId="288731040" sldId="291"/>
        </pc:sldMkLst>
      </pc:sldChg>
      <pc:sldChg chg="del">
        <pc:chgData name="Sonika Hayaran" userId="9fe78025-f0b7-4579-b6e1-d05bb99acd94" providerId="ADAL" clId="{3FF82FA1-B531-4668-924B-EE2E5AE348D0}" dt="2022-09-16T11:15:50.671" v="1657" actId="47"/>
        <pc:sldMkLst>
          <pc:docMk/>
          <pc:sldMk cId="2058112949" sldId="292"/>
        </pc:sldMkLst>
      </pc:sldChg>
      <pc:sldChg chg="del">
        <pc:chgData name="Sonika Hayaran" userId="9fe78025-f0b7-4579-b6e1-d05bb99acd94" providerId="ADAL" clId="{3FF82FA1-B531-4668-924B-EE2E5AE348D0}" dt="2022-09-16T11:15:05.179" v="1642" actId="47"/>
        <pc:sldMkLst>
          <pc:docMk/>
          <pc:sldMk cId="1477068816" sldId="293"/>
        </pc:sldMkLst>
      </pc:sldChg>
      <pc:sldChg chg="del">
        <pc:chgData name="Sonika Hayaran" userId="9fe78025-f0b7-4579-b6e1-d05bb99acd94" providerId="ADAL" clId="{3FF82FA1-B531-4668-924B-EE2E5AE348D0}" dt="2022-09-16T11:14:56.806" v="1635" actId="47"/>
        <pc:sldMkLst>
          <pc:docMk/>
          <pc:sldMk cId="3898993409" sldId="308"/>
        </pc:sldMkLst>
      </pc:sldChg>
      <pc:sldChg chg="delSp add del mod ord">
        <pc:chgData name="Sonika Hayaran" userId="9fe78025-f0b7-4579-b6e1-d05bb99acd94" providerId="ADAL" clId="{3FF82FA1-B531-4668-924B-EE2E5AE348D0}" dt="2022-09-16T11:19:22.052" v="1726" actId="478"/>
        <pc:sldMkLst>
          <pc:docMk/>
          <pc:sldMk cId="2603336277" sldId="339"/>
        </pc:sldMkLst>
        <pc:spChg chg="del">
          <ac:chgData name="Sonika Hayaran" userId="9fe78025-f0b7-4579-b6e1-d05bb99acd94" providerId="ADAL" clId="{3FF82FA1-B531-4668-924B-EE2E5AE348D0}" dt="2022-09-16T11:19:22.052" v="1726" actId="478"/>
          <ac:spMkLst>
            <pc:docMk/>
            <pc:sldMk cId="2603336277" sldId="339"/>
            <ac:spMk id="2" creationId="{ECDD8EE8-A662-47FE-B387-933483E2A384}"/>
          </ac:spMkLst>
        </pc:spChg>
      </pc:sldChg>
      <pc:sldChg chg="del">
        <pc:chgData name="Sonika Hayaran" userId="9fe78025-f0b7-4579-b6e1-d05bb99acd94" providerId="ADAL" clId="{3FF82FA1-B531-4668-924B-EE2E5AE348D0}" dt="2022-09-16T11:15:04.023" v="1640" actId="47"/>
        <pc:sldMkLst>
          <pc:docMk/>
          <pc:sldMk cId="1675445282" sldId="346"/>
        </pc:sldMkLst>
      </pc:sldChg>
      <pc:sldChg chg="add del">
        <pc:chgData name="Sonika Hayaran" userId="9fe78025-f0b7-4579-b6e1-d05bb99acd94" providerId="ADAL" clId="{3FF82FA1-B531-4668-924B-EE2E5AE348D0}" dt="2022-09-16T11:16:14.846" v="1681" actId="47"/>
        <pc:sldMkLst>
          <pc:docMk/>
          <pc:sldMk cId="1931746110" sldId="348"/>
        </pc:sldMkLst>
      </pc:sldChg>
      <pc:sldChg chg="add del">
        <pc:chgData name="Sonika Hayaran" userId="9fe78025-f0b7-4579-b6e1-d05bb99acd94" providerId="ADAL" clId="{3FF82FA1-B531-4668-924B-EE2E5AE348D0}" dt="2022-09-16T11:16:55.837" v="1709" actId="47"/>
        <pc:sldMkLst>
          <pc:docMk/>
          <pc:sldMk cId="2904661768" sldId="349"/>
        </pc:sldMkLst>
      </pc:sldChg>
      <pc:sldChg chg="del ord">
        <pc:chgData name="Sonika Hayaran" userId="9fe78025-f0b7-4579-b6e1-d05bb99acd94" providerId="ADAL" clId="{3FF82FA1-B531-4668-924B-EE2E5AE348D0}" dt="2022-09-16T11:14:53.129" v="1631" actId="47"/>
        <pc:sldMkLst>
          <pc:docMk/>
          <pc:sldMk cId="1667946752" sldId="352"/>
        </pc:sldMkLst>
      </pc:sldChg>
      <pc:sldChg chg="addSp delSp modSp mod ord">
        <pc:chgData name="Sonika Hayaran" userId="9fe78025-f0b7-4579-b6e1-d05bb99acd94" providerId="ADAL" clId="{3FF82FA1-B531-4668-924B-EE2E5AE348D0}" dt="2022-09-16T10:33:11.629" v="1302" actId="1076"/>
        <pc:sldMkLst>
          <pc:docMk/>
          <pc:sldMk cId="1138070177" sldId="354"/>
        </pc:sldMkLst>
        <pc:spChg chg="add del mod">
          <ac:chgData name="Sonika Hayaran" userId="9fe78025-f0b7-4579-b6e1-d05bb99acd94" providerId="ADAL" clId="{3FF82FA1-B531-4668-924B-EE2E5AE348D0}" dt="2022-09-16T08:59:08.313" v="1173" actId="478"/>
          <ac:spMkLst>
            <pc:docMk/>
            <pc:sldMk cId="1138070177" sldId="354"/>
            <ac:spMk id="3" creationId="{55D8CB49-4FB5-63E7-B6C1-BAAF0EFA1C9B}"/>
          </ac:spMkLst>
        </pc:spChg>
        <pc:spChg chg="del">
          <ac:chgData name="Sonika Hayaran" userId="9fe78025-f0b7-4579-b6e1-d05bb99acd94" providerId="ADAL" clId="{3FF82FA1-B531-4668-924B-EE2E5AE348D0}" dt="2022-09-16T08:59:02.841" v="1172" actId="478"/>
          <ac:spMkLst>
            <pc:docMk/>
            <pc:sldMk cId="1138070177" sldId="354"/>
            <ac:spMk id="6" creationId="{06E748C0-AB02-1B40-B759-6BBD8B52A2D8}"/>
          </ac:spMkLst>
        </pc:spChg>
        <pc:spChg chg="mod">
          <ac:chgData name="Sonika Hayaran" userId="9fe78025-f0b7-4579-b6e1-d05bb99acd94" providerId="ADAL" clId="{3FF82FA1-B531-4668-924B-EE2E5AE348D0}" dt="2022-09-16T10:09:09.349" v="1266" actId="20577"/>
          <ac:spMkLst>
            <pc:docMk/>
            <pc:sldMk cId="1138070177" sldId="354"/>
            <ac:spMk id="12" creationId="{19CFB25A-CC54-9047-9050-8B2718D4362F}"/>
          </ac:spMkLst>
        </pc:spChg>
        <pc:spChg chg="mod">
          <ac:chgData name="Sonika Hayaran" userId="9fe78025-f0b7-4579-b6e1-d05bb99acd94" providerId="ADAL" clId="{3FF82FA1-B531-4668-924B-EE2E5AE348D0}" dt="2022-09-16T10:13:37.980" v="1279" actId="20577"/>
          <ac:spMkLst>
            <pc:docMk/>
            <pc:sldMk cId="1138070177" sldId="354"/>
            <ac:spMk id="13" creationId="{54F0E10D-084D-B24A-BE15-69B1A3D6B336}"/>
          </ac:spMkLst>
        </pc:spChg>
        <pc:spChg chg="mod">
          <ac:chgData name="Sonika Hayaran" userId="9fe78025-f0b7-4579-b6e1-d05bb99acd94" providerId="ADAL" clId="{3FF82FA1-B531-4668-924B-EE2E5AE348D0}" dt="2022-09-16T10:28:05.315" v="1289" actId="20577"/>
          <ac:spMkLst>
            <pc:docMk/>
            <pc:sldMk cId="1138070177" sldId="354"/>
            <ac:spMk id="14" creationId="{45DD48C4-F321-FA41-B976-9A28FBB86641}"/>
          </ac:spMkLst>
        </pc:spChg>
        <pc:spChg chg="del">
          <ac:chgData name="Sonika Hayaran" userId="9fe78025-f0b7-4579-b6e1-d05bb99acd94" providerId="ADAL" clId="{3FF82FA1-B531-4668-924B-EE2E5AE348D0}" dt="2022-09-16T10:29:44.283" v="1300" actId="478"/>
          <ac:spMkLst>
            <pc:docMk/>
            <pc:sldMk cId="1138070177" sldId="354"/>
            <ac:spMk id="15" creationId="{10CE89ED-B297-B640-A084-69A6AB9332E0}"/>
          </ac:spMkLst>
        </pc:spChg>
        <pc:spChg chg="mod">
          <ac:chgData name="Sonika Hayaran" userId="9fe78025-f0b7-4579-b6e1-d05bb99acd94" providerId="ADAL" clId="{3FF82FA1-B531-4668-924B-EE2E5AE348D0}" dt="2022-09-16T09:39:55.925" v="1232" actId="20577"/>
          <ac:spMkLst>
            <pc:docMk/>
            <pc:sldMk cId="1138070177" sldId="354"/>
            <ac:spMk id="16" creationId="{86108973-44CA-E34E-B883-E8695A918A88}"/>
          </ac:spMkLst>
        </pc:spChg>
        <pc:spChg chg="mod">
          <ac:chgData name="Sonika Hayaran" userId="9fe78025-f0b7-4579-b6e1-d05bb99acd94" providerId="ADAL" clId="{3FF82FA1-B531-4668-924B-EE2E5AE348D0}" dt="2022-09-16T09:50:42.165" v="1243" actId="6549"/>
          <ac:spMkLst>
            <pc:docMk/>
            <pc:sldMk cId="1138070177" sldId="354"/>
            <ac:spMk id="17" creationId="{1D5AC7BA-05A4-6A4B-8ABB-4D89EC99020F}"/>
          </ac:spMkLst>
        </pc:spChg>
        <pc:spChg chg="mod">
          <ac:chgData name="Sonika Hayaran" userId="9fe78025-f0b7-4579-b6e1-d05bb99acd94" providerId="ADAL" clId="{3FF82FA1-B531-4668-924B-EE2E5AE348D0}" dt="2022-09-16T10:03:26.561" v="1251" actId="6549"/>
          <ac:spMkLst>
            <pc:docMk/>
            <pc:sldMk cId="1138070177" sldId="354"/>
            <ac:spMk id="18" creationId="{F8BE7317-F820-2742-AA08-54A4FDB966B2}"/>
          </ac:spMkLst>
        </pc:spChg>
        <pc:spChg chg="mod">
          <ac:chgData name="Sonika Hayaran" userId="9fe78025-f0b7-4579-b6e1-d05bb99acd94" providerId="ADAL" clId="{3FF82FA1-B531-4668-924B-EE2E5AE348D0}" dt="2022-09-16T08:59:13.814" v="1183" actId="20577"/>
          <ac:spMkLst>
            <pc:docMk/>
            <pc:sldMk cId="1138070177" sldId="354"/>
            <ac:spMk id="20" creationId="{B68A007B-BCA6-4DB0-A7D5-277645A94A28}"/>
          </ac:spMkLst>
        </pc:spChg>
        <pc:grpChg chg="mod">
          <ac:chgData name="Sonika Hayaran" userId="9fe78025-f0b7-4579-b6e1-d05bb99acd94" providerId="ADAL" clId="{3FF82FA1-B531-4668-924B-EE2E5AE348D0}" dt="2022-09-16T10:16:10.575" v="1283" actId="962"/>
          <ac:grpSpMkLst>
            <pc:docMk/>
            <pc:sldMk cId="1138070177" sldId="354"/>
            <ac:grpSpMk id="10" creationId="{3D975D4C-C801-D04B-9752-D538D7B54D21}"/>
          </ac:grpSpMkLst>
        </pc:grpChg>
        <pc:picChg chg="add mod">
          <ac:chgData name="Sonika Hayaran" userId="9fe78025-f0b7-4579-b6e1-d05bb99acd94" providerId="ADAL" clId="{3FF82FA1-B531-4668-924B-EE2E5AE348D0}" dt="2022-09-16T09:41:17.736" v="1239" actId="1076"/>
          <ac:picMkLst>
            <pc:docMk/>
            <pc:sldMk cId="1138070177" sldId="354"/>
            <ac:picMk id="7" creationId="{C019CD7D-D89E-6E85-77FA-F84BFC34E365}"/>
          </ac:picMkLst>
        </pc:picChg>
        <pc:picChg chg="add mod">
          <ac:chgData name="Sonika Hayaran" userId="9fe78025-f0b7-4579-b6e1-d05bb99acd94" providerId="ADAL" clId="{3FF82FA1-B531-4668-924B-EE2E5AE348D0}" dt="2022-09-16T09:41:26.491" v="1240" actId="1076"/>
          <ac:picMkLst>
            <pc:docMk/>
            <pc:sldMk cId="1138070177" sldId="354"/>
            <ac:picMk id="11" creationId="{A27E85D8-E3F9-7AAA-77B9-DD6C079DFFE0}"/>
          </ac:picMkLst>
        </pc:picChg>
        <pc:picChg chg="add mod">
          <ac:chgData name="Sonika Hayaran" userId="9fe78025-f0b7-4579-b6e1-d05bb99acd94" providerId="ADAL" clId="{3FF82FA1-B531-4668-924B-EE2E5AE348D0}" dt="2022-09-16T09:51:10.993" v="1249" actId="1076"/>
          <ac:picMkLst>
            <pc:docMk/>
            <pc:sldMk cId="1138070177" sldId="354"/>
            <ac:picMk id="21" creationId="{8F727D44-00DF-451A-A3A2-A5936B642F3C}"/>
          </ac:picMkLst>
        </pc:picChg>
        <pc:picChg chg="add mod">
          <ac:chgData name="Sonika Hayaran" userId="9fe78025-f0b7-4579-b6e1-d05bb99acd94" providerId="ADAL" clId="{3FF82FA1-B531-4668-924B-EE2E5AE348D0}" dt="2022-09-16T10:12:39.187" v="1278" actId="1076"/>
          <ac:picMkLst>
            <pc:docMk/>
            <pc:sldMk cId="1138070177" sldId="354"/>
            <ac:picMk id="23" creationId="{8332F02F-78CF-1618-1031-B325AD9F534B}"/>
          </ac:picMkLst>
        </pc:picChg>
        <pc:picChg chg="add mod">
          <ac:chgData name="Sonika Hayaran" userId="9fe78025-f0b7-4579-b6e1-d05bb99acd94" providerId="ADAL" clId="{3FF82FA1-B531-4668-924B-EE2E5AE348D0}" dt="2022-09-16T10:04:25.346" v="1258" actId="1076"/>
          <ac:picMkLst>
            <pc:docMk/>
            <pc:sldMk cId="1138070177" sldId="354"/>
            <ac:picMk id="25" creationId="{BFFA386D-78E7-70E8-6EFA-B82F89B5AE88}"/>
          </ac:picMkLst>
        </pc:picChg>
        <pc:picChg chg="add mod">
          <ac:chgData name="Sonika Hayaran" userId="9fe78025-f0b7-4579-b6e1-d05bb99acd94" providerId="ADAL" clId="{3FF82FA1-B531-4668-924B-EE2E5AE348D0}" dt="2022-09-16T10:33:02.111" v="1301" actId="1076"/>
          <ac:picMkLst>
            <pc:docMk/>
            <pc:sldMk cId="1138070177" sldId="354"/>
            <ac:picMk id="27" creationId="{94F8DC29-0140-536C-5A61-65D47591D190}"/>
          </ac:picMkLst>
        </pc:picChg>
        <pc:picChg chg="add mod">
          <ac:chgData name="Sonika Hayaran" userId="9fe78025-f0b7-4579-b6e1-d05bb99acd94" providerId="ADAL" clId="{3FF82FA1-B531-4668-924B-EE2E5AE348D0}" dt="2022-09-16T10:09:20.234" v="1268" actId="1076"/>
          <ac:picMkLst>
            <pc:docMk/>
            <pc:sldMk cId="1138070177" sldId="354"/>
            <ac:picMk id="29" creationId="{12FA1091-5D50-6143-090A-CA2C42431D9C}"/>
          </ac:picMkLst>
        </pc:picChg>
        <pc:picChg chg="add mod">
          <ac:chgData name="Sonika Hayaran" userId="9fe78025-f0b7-4579-b6e1-d05bb99acd94" providerId="ADAL" clId="{3FF82FA1-B531-4668-924B-EE2E5AE348D0}" dt="2022-09-16T10:09:43.270" v="1273" actId="1076"/>
          <ac:picMkLst>
            <pc:docMk/>
            <pc:sldMk cId="1138070177" sldId="354"/>
            <ac:picMk id="31" creationId="{CE9E4425-1512-2FAD-C043-882A8C1A9AC8}"/>
          </ac:picMkLst>
        </pc:picChg>
        <pc:picChg chg="add mod">
          <ac:chgData name="Sonika Hayaran" userId="9fe78025-f0b7-4579-b6e1-d05bb99acd94" providerId="ADAL" clId="{3FF82FA1-B531-4668-924B-EE2E5AE348D0}" dt="2022-09-16T10:11:53.186" v="1277" actId="1076"/>
          <ac:picMkLst>
            <pc:docMk/>
            <pc:sldMk cId="1138070177" sldId="354"/>
            <ac:picMk id="33" creationId="{045FFFB4-1A14-743F-C7F2-3D329A351AEA}"/>
          </ac:picMkLst>
        </pc:picChg>
        <pc:picChg chg="add mod">
          <ac:chgData name="Sonika Hayaran" userId="9fe78025-f0b7-4579-b6e1-d05bb99acd94" providerId="ADAL" clId="{3FF82FA1-B531-4668-924B-EE2E5AE348D0}" dt="2022-09-16T10:16:39.200" v="1288" actId="1076"/>
          <ac:picMkLst>
            <pc:docMk/>
            <pc:sldMk cId="1138070177" sldId="354"/>
            <ac:picMk id="35" creationId="{E5BAFFC8-AF8E-3DC4-805C-FECFA6DF0ACE}"/>
          </ac:picMkLst>
        </pc:picChg>
        <pc:picChg chg="add mod">
          <ac:chgData name="Sonika Hayaran" userId="9fe78025-f0b7-4579-b6e1-d05bb99acd94" providerId="ADAL" clId="{3FF82FA1-B531-4668-924B-EE2E5AE348D0}" dt="2022-09-16T10:33:11.629" v="1302" actId="1076"/>
          <ac:picMkLst>
            <pc:docMk/>
            <pc:sldMk cId="1138070177" sldId="354"/>
            <ac:picMk id="37" creationId="{0B6A35E4-0828-9156-C7DD-8349D50C650B}"/>
          </ac:picMkLst>
        </pc:picChg>
        <pc:picChg chg="add mod">
          <ac:chgData name="Sonika Hayaran" userId="9fe78025-f0b7-4579-b6e1-d05bb99acd94" providerId="ADAL" clId="{3FF82FA1-B531-4668-924B-EE2E5AE348D0}" dt="2022-09-16T10:29:23.300" v="1298" actId="14100"/>
          <ac:picMkLst>
            <pc:docMk/>
            <pc:sldMk cId="1138070177" sldId="354"/>
            <ac:picMk id="39" creationId="{E3F9CE8D-8DEA-C56C-6E7C-E933C6DB6625}"/>
          </ac:picMkLst>
        </pc:picChg>
        <pc:picChg chg="add mod">
          <ac:chgData name="Sonika Hayaran" userId="9fe78025-f0b7-4579-b6e1-d05bb99acd94" providerId="ADAL" clId="{3FF82FA1-B531-4668-924B-EE2E5AE348D0}" dt="2022-09-16T10:29:26.433" v="1299" actId="1076"/>
          <ac:picMkLst>
            <pc:docMk/>
            <pc:sldMk cId="1138070177" sldId="354"/>
            <ac:picMk id="41" creationId="{22FFB237-27D1-8CDA-BEE5-B9D42A9FEA04}"/>
          </ac:picMkLst>
        </pc:picChg>
      </pc:sldChg>
      <pc:sldChg chg="del">
        <pc:chgData name="Sonika Hayaran" userId="9fe78025-f0b7-4579-b6e1-d05bb99acd94" providerId="ADAL" clId="{3FF82FA1-B531-4668-924B-EE2E5AE348D0}" dt="2022-09-16T11:14:58.739" v="1637" actId="47"/>
        <pc:sldMkLst>
          <pc:docMk/>
          <pc:sldMk cId="1404018118" sldId="358"/>
        </pc:sldMkLst>
      </pc:sldChg>
      <pc:sldChg chg="del">
        <pc:chgData name="Sonika Hayaran" userId="9fe78025-f0b7-4579-b6e1-d05bb99acd94" providerId="ADAL" clId="{3FF82FA1-B531-4668-924B-EE2E5AE348D0}" dt="2022-09-16T11:15:02.763" v="1639" actId="47"/>
        <pc:sldMkLst>
          <pc:docMk/>
          <pc:sldMk cId="3193208593" sldId="392"/>
        </pc:sldMkLst>
      </pc:sldChg>
      <pc:sldChg chg="del">
        <pc:chgData name="Sonika Hayaran" userId="9fe78025-f0b7-4579-b6e1-d05bb99acd94" providerId="ADAL" clId="{3FF82FA1-B531-4668-924B-EE2E5AE348D0}" dt="2022-09-16T11:15:02.047" v="1638" actId="47"/>
        <pc:sldMkLst>
          <pc:docMk/>
          <pc:sldMk cId="3709270630" sldId="394"/>
        </pc:sldMkLst>
      </pc:sldChg>
      <pc:sldChg chg="add del">
        <pc:chgData name="Sonika Hayaran" userId="9fe78025-f0b7-4579-b6e1-d05bb99acd94" providerId="ADAL" clId="{3FF82FA1-B531-4668-924B-EE2E5AE348D0}" dt="2022-09-16T11:16:55.505" v="1707" actId="47"/>
        <pc:sldMkLst>
          <pc:docMk/>
          <pc:sldMk cId="2426636880" sldId="397"/>
        </pc:sldMkLst>
      </pc:sldChg>
      <pc:sldChg chg="add del">
        <pc:chgData name="Sonika Hayaran" userId="9fe78025-f0b7-4579-b6e1-d05bb99acd94" providerId="ADAL" clId="{3FF82FA1-B531-4668-924B-EE2E5AE348D0}" dt="2022-09-16T11:16:57.240" v="1711" actId="47"/>
        <pc:sldMkLst>
          <pc:docMk/>
          <pc:sldMk cId="3942848832" sldId="400"/>
        </pc:sldMkLst>
      </pc:sldChg>
      <pc:sldChg chg="add del">
        <pc:chgData name="Sonika Hayaran" userId="9fe78025-f0b7-4579-b6e1-d05bb99acd94" providerId="ADAL" clId="{3FF82FA1-B531-4668-924B-EE2E5AE348D0}" dt="2022-09-16T11:17:00.840" v="1716" actId="47"/>
        <pc:sldMkLst>
          <pc:docMk/>
          <pc:sldMk cId="1630512993" sldId="418"/>
        </pc:sldMkLst>
      </pc:sldChg>
      <pc:sldChg chg="add del">
        <pc:chgData name="Sonika Hayaran" userId="9fe78025-f0b7-4579-b6e1-d05bb99acd94" providerId="ADAL" clId="{3FF82FA1-B531-4668-924B-EE2E5AE348D0}" dt="2022-09-16T11:17:27.343" v="1720" actId="47"/>
        <pc:sldMkLst>
          <pc:docMk/>
          <pc:sldMk cId="3526939673" sldId="421"/>
        </pc:sldMkLst>
      </pc:sldChg>
      <pc:sldChg chg="del">
        <pc:chgData name="Sonika Hayaran" userId="9fe78025-f0b7-4579-b6e1-d05bb99acd94" providerId="ADAL" clId="{3FF82FA1-B531-4668-924B-EE2E5AE348D0}" dt="2022-09-16T11:14:58.115" v="1636" actId="47"/>
        <pc:sldMkLst>
          <pc:docMk/>
          <pc:sldMk cId="1717390466" sldId="426"/>
        </pc:sldMkLst>
      </pc:sldChg>
      <pc:sldChg chg="del">
        <pc:chgData name="Sonika Hayaran" userId="9fe78025-f0b7-4579-b6e1-d05bb99acd94" providerId="ADAL" clId="{3FF82FA1-B531-4668-924B-EE2E5AE348D0}" dt="2022-09-16T11:15:51.669" v="1658" actId="47"/>
        <pc:sldMkLst>
          <pc:docMk/>
          <pc:sldMk cId="1875438386" sldId="443"/>
        </pc:sldMkLst>
      </pc:sldChg>
      <pc:sldChg chg="del">
        <pc:chgData name="Sonika Hayaran" userId="9fe78025-f0b7-4579-b6e1-d05bb99acd94" providerId="ADAL" clId="{3FF82FA1-B531-4668-924B-EE2E5AE348D0}" dt="2022-09-16T11:14:54.326" v="1632" actId="47"/>
        <pc:sldMkLst>
          <pc:docMk/>
          <pc:sldMk cId="4039300182" sldId="459"/>
        </pc:sldMkLst>
      </pc:sldChg>
      <pc:sldChg chg="add del">
        <pc:chgData name="Sonika Hayaran" userId="9fe78025-f0b7-4579-b6e1-d05bb99acd94" providerId="ADAL" clId="{3FF82FA1-B531-4668-924B-EE2E5AE348D0}" dt="2022-09-16T11:16:59.855" v="1715" actId="47"/>
        <pc:sldMkLst>
          <pc:docMk/>
          <pc:sldMk cId="2979233819" sldId="460"/>
        </pc:sldMkLst>
      </pc:sldChg>
      <pc:sldChg chg="add del">
        <pc:chgData name="Sonika Hayaran" userId="9fe78025-f0b7-4579-b6e1-d05bb99acd94" providerId="ADAL" clId="{3FF82FA1-B531-4668-924B-EE2E5AE348D0}" dt="2022-09-16T11:17:26.457" v="1719" actId="47"/>
        <pc:sldMkLst>
          <pc:docMk/>
          <pc:sldMk cId="2173373375" sldId="461"/>
        </pc:sldMkLst>
      </pc:sldChg>
      <pc:sldChg chg="add del">
        <pc:chgData name="Sonika Hayaran" userId="9fe78025-f0b7-4579-b6e1-d05bb99acd94" providerId="ADAL" clId="{3FF82FA1-B531-4668-924B-EE2E5AE348D0}" dt="2022-09-16T11:16:57.693" v="1712" actId="47"/>
        <pc:sldMkLst>
          <pc:docMk/>
          <pc:sldMk cId="4187176853" sldId="462"/>
        </pc:sldMkLst>
      </pc:sldChg>
      <pc:sldChg chg="add del">
        <pc:chgData name="Sonika Hayaran" userId="9fe78025-f0b7-4579-b6e1-d05bb99acd94" providerId="ADAL" clId="{3FF82FA1-B531-4668-924B-EE2E5AE348D0}" dt="2022-09-16T11:16:56.873" v="1710" actId="47"/>
        <pc:sldMkLst>
          <pc:docMk/>
          <pc:sldMk cId="1104330888" sldId="463"/>
        </pc:sldMkLst>
      </pc:sldChg>
      <pc:sldChg chg="add del">
        <pc:chgData name="Sonika Hayaran" userId="9fe78025-f0b7-4579-b6e1-d05bb99acd94" providerId="ADAL" clId="{3FF82FA1-B531-4668-924B-EE2E5AE348D0}" dt="2022-09-16T11:16:55.114" v="1705" actId="47"/>
        <pc:sldMkLst>
          <pc:docMk/>
          <pc:sldMk cId="1833898384" sldId="464"/>
        </pc:sldMkLst>
      </pc:sldChg>
      <pc:sldChg chg="add del">
        <pc:chgData name="Sonika Hayaran" userId="9fe78025-f0b7-4579-b6e1-d05bb99acd94" providerId="ADAL" clId="{3FF82FA1-B531-4668-924B-EE2E5AE348D0}" dt="2022-09-16T11:16:53.756" v="1701" actId="47"/>
        <pc:sldMkLst>
          <pc:docMk/>
          <pc:sldMk cId="2179387193" sldId="465"/>
        </pc:sldMkLst>
      </pc:sldChg>
      <pc:sldChg chg="del">
        <pc:chgData name="Sonika Hayaran" userId="9fe78025-f0b7-4579-b6e1-d05bb99acd94" providerId="ADAL" clId="{3FF82FA1-B531-4668-924B-EE2E5AE348D0}" dt="2022-09-16T11:15:52.906" v="1659" actId="47"/>
        <pc:sldMkLst>
          <pc:docMk/>
          <pc:sldMk cId="3410789959" sldId="466"/>
        </pc:sldMkLst>
      </pc:sldChg>
      <pc:sldChg chg="add del">
        <pc:chgData name="Sonika Hayaran" userId="9fe78025-f0b7-4579-b6e1-d05bb99acd94" providerId="ADAL" clId="{3FF82FA1-B531-4668-924B-EE2E5AE348D0}" dt="2022-09-16T11:16:58.559" v="1714" actId="47"/>
        <pc:sldMkLst>
          <pc:docMk/>
          <pc:sldMk cId="37726888" sldId="467"/>
        </pc:sldMkLst>
      </pc:sldChg>
      <pc:sldChg chg="del">
        <pc:chgData name="Sonika Hayaran" userId="9fe78025-f0b7-4579-b6e1-d05bb99acd94" providerId="ADAL" clId="{3FF82FA1-B531-4668-924B-EE2E5AE348D0}" dt="2022-09-16T11:15:04.682" v="1641" actId="47"/>
        <pc:sldMkLst>
          <pc:docMk/>
          <pc:sldMk cId="1544212924" sldId="476"/>
        </pc:sldMkLst>
      </pc:sldChg>
      <pc:sldChg chg="del">
        <pc:chgData name="Sonika Hayaran" userId="9fe78025-f0b7-4579-b6e1-d05bb99acd94" providerId="ADAL" clId="{3FF82FA1-B531-4668-924B-EE2E5AE348D0}" dt="2022-09-16T11:15:48.121" v="1655" actId="47"/>
        <pc:sldMkLst>
          <pc:docMk/>
          <pc:sldMk cId="3267067423" sldId="477"/>
        </pc:sldMkLst>
      </pc:sldChg>
      <pc:sldChg chg="add del">
        <pc:chgData name="Sonika Hayaran" userId="9fe78025-f0b7-4579-b6e1-d05bb99acd94" providerId="ADAL" clId="{3FF82FA1-B531-4668-924B-EE2E5AE348D0}" dt="2022-09-16T11:16:58.224" v="1713" actId="47"/>
        <pc:sldMkLst>
          <pc:docMk/>
          <pc:sldMk cId="4196337000" sldId="500"/>
        </pc:sldMkLst>
      </pc:sldChg>
      <pc:sldChg chg="add del">
        <pc:chgData name="Sonika Hayaran" userId="9fe78025-f0b7-4579-b6e1-d05bb99acd94" providerId="ADAL" clId="{3FF82FA1-B531-4668-924B-EE2E5AE348D0}" dt="2022-09-16T11:16:54.888" v="1704" actId="47"/>
        <pc:sldMkLst>
          <pc:docMk/>
          <pc:sldMk cId="2824458799" sldId="513"/>
        </pc:sldMkLst>
      </pc:sldChg>
      <pc:sldChg chg="add del">
        <pc:chgData name="Sonika Hayaran" userId="9fe78025-f0b7-4579-b6e1-d05bb99acd94" providerId="ADAL" clId="{3FF82FA1-B531-4668-924B-EE2E5AE348D0}" dt="2022-09-16T11:16:54.143" v="1702" actId="47"/>
        <pc:sldMkLst>
          <pc:docMk/>
          <pc:sldMk cId="2560693431" sldId="520"/>
        </pc:sldMkLst>
      </pc:sldChg>
      <pc:sldChg chg="del">
        <pc:chgData name="Sonika Hayaran" userId="9fe78025-f0b7-4579-b6e1-d05bb99acd94" providerId="ADAL" clId="{3FF82FA1-B531-4668-924B-EE2E5AE348D0}" dt="2022-09-16T11:15:07.831" v="1644" actId="47"/>
        <pc:sldMkLst>
          <pc:docMk/>
          <pc:sldMk cId="765960634" sldId="527"/>
        </pc:sldMkLst>
      </pc:sldChg>
      <pc:sldChg chg="del">
        <pc:chgData name="Sonika Hayaran" userId="9fe78025-f0b7-4579-b6e1-d05bb99acd94" providerId="ADAL" clId="{3FF82FA1-B531-4668-924B-EE2E5AE348D0}" dt="2022-09-16T11:14:54.937" v="1633" actId="47"/>
        <pc:sldMkLst>
          <pc:docMk/>
          <pc:sldMk cId="247006073" sldId="528"/>
        </pc:sldMkLst>
      </pc:sldChg>
      <pc:sldChg chg="add del">
        <pc:chgData name="Sonika Hayaran" userId="9fe78025-f0b7-4579-b6e1-d05bb99acd94" providerId="ADAL" clId="{3FF82FA1-B531-4668-924B-EE2E5AE348D0}" dt="2022-09-16T11:16:54.533" v="1703" actId="47"/>
        <pc:sldMkLst>
          <pc:docMk/>
          <pc:sldMk cId="1007996202" sldId="531"/>
        </pc:sldMkLst>
      </pc:sldChg>
      <pc:sldChg chg="delSp add del">
        <pc:chgData name="Sonika Hayaran" userId="9fe78025-f0b7-4579-b6e1-d05bb99acd94" providerId="ADAL" clId="{3FF82FA1-B531-4668-924B-EE2E5AE348D0}" dt="2022-09-16T11:17:25.717" v="1718" actId="47"/>
        <pc:sldMkLst>
          <pc:docMk/>
          <pc:sldMk cId="726448439" sldId="534"/>
        </pc:sldMkLst>
        <pc:grpChg chg="del">
          <ac:chgData name="Sonika Hayaran" userId="9fe78025-f0b7-4579-b6e1-d05bb99acd94" providerId="ADAL" clId="{3FF82FA1-B531-4668-924B-EE2E5AE348D0}" dt="2022-09-16T11:17:23.148" v="1717" actId="478"/>
          <ac:grpSpMkLst>
            <pc:docMk/>
            <pc:sldMk cId="726448439" sldId="534"/>
            <ac:grpSpMk id="4" creationId="{8AF993D2-9E6E-C74F-841D-CE65DBD6AFEC}"/>
          </ac:grpSpMkLst>
        </pc:grpChg>
      </pc:sldChg>
      <pc:sldChg chg="del">
        <pc:chgData name="Sonika Hayaran" userId="9fe78025-f0b7-4579-b6e1-d05bb99acd94" providerId="ADAL" clId="{3FF82FA1-B531-4668-924B-EE2E5AE348D0}" dt="2022-09-16T11:14:56.167" v="1634" actId="47"/>
        <pc:sldMkLst>
          <pc:docMk/>
          <pc:sldMk cId="2152344457" sldId="535"/>
        </pc:sldMkLst>
      </pc:sldChg>
      <pc:sldChg chg="addSp modSp mod">
        <pc:chgData name="Sonika Hayaran" userId="9fe78025-f0b7-4579-b6e1-d05bb99acd94" providerId="ADAL" clId="{3FF82FA1-B531-4668-924B-EE2E5AE348D0}" dt="2022-09-16T10:53:38.471" v="1532" actId="20577"/>
        <pc:sldMkLst>
          <pc:docMk/>
          <pc:sldMk cId="1847078483" sldId="536"/>
        </pc:sldMkLst>
        <pc:spChg chg="mod">
          <ac:chgData name="Sonika Hayaran" userId="9fe78025-f0b7-4579-b6e1-d05bb99acd94" providerId="ADAL" clId="{3FF82FA1-B531-4668-924B-EE2E5AE348D0}" dt="2022-09-16T10:53:38.471" v="1532" actId="20577"/>
          <ac:spMkLst>
            <pc:docMk/>
            <pc:sldMk cId="1847078483" sldId="536"/>
            <ac:spMk id="9" creationId="{247FC56C-A40C-3D7C-9551-4BF6C7C7C106}"/>
          </ac:spMkLst>
        </pc:spChg>
        <pc:picChg chg="mod">
          <ac:chgData name="Sonika Hayaran" userId="9fe78025-f0b7-4579-b6e1-d05bb99acd94" providerId="ADAL" clId="{3FF82FA1-B531-4668-924B-EE2E5AE348D0}" dt="2022-09-16T10:52:41.464" v="1508" actId="1076"/>
          <ac:picMkLst>
            <pc:docMk/>
            <pc:sldMk cId="1847078483" sldId="536"/>
            <ac:picMk id="15" creationId="{2C718777-3189-6192-FCDA-8AF95F75449F}"/>
          </ac:picMkLst>
        </pc:picChg>
        <pc:picChg chg="add mod">
          <ac:chgData name="Sonika Hayaran" userId="9fe78025-f0b7-4579-b6e1-d05bb99acd94" providerId="ADAL" clId="{3FF82FA1-B531-4668-924B-EE2E5AE348D0}" dt="2022-09-16T10:38:42.221" v="1384" actId="1076"/>
          <ac:picMkLst>
            <pc:docMk/>
            <pc:sldMk cId="1847078483" sldId="536"/>
            <ac:picMk id="16" creationId="{CC2A64D2-1F3C-539C-8A99-4DC9BA62A3DF}"/>
          </ac:picMkLst>
        </pc:picChg>
        <pc:picChg chg="add mod">
          <ac:chgData name="Sonika Hayaran" userId="9fe78025-f0b7-4579-b6e1-d05bb99acd94" providerId="ADAL" clId="{3FF82FA1-B531-4668-924B-EE2E5AE348D0}" dt="2022-09-16T10:52:49.866" v="1511" actId="14100"/>
          <ac:picMkLst>
            <pc:docMk/>
            <pc:sldMk cId="1847078483" sldId="536"/>
            <ac:picMk id="1026" creationId="{6FFF3201-DFAF-8082-9B9C-B129F200AB21}"/>
          </ac:picMkLst>
        </pc:picChg>
      </pc:sldChg>
      <pc:sldChg chg="addSp delSp modSp mod">
        <pc:chgData name="Sonika Hayaran" userId="9fe78025-f0b7-4579-b6e1-d05bb99acd94" providerId="ADAL" clId="{3FF82FA1-B531-4668-924B-EE2E5AE348D0}" dt="2022-09-16T09:35:39.216" v="1207" actId="1076"/>
        <pc:sldMkLst>
          <pc:docMk/>
          <pc:sldMk cId="4263600918" sldId="537"/>
        </pc:sldMkLst>
        <pc:spChg chg="mod">
          <ac:chgData name="Sonika Hayaran" userId="9fe78025-f0b7-4579-b6e1-d05bb99acd94" providerId="ADAL" clId="{3FF82FA1-B531-4668-924B-EE2E5AE348D0}" dt="2022-09-16T05:53:36.293" v="16"/>
          <ac:spMkLst>
            <pc:docMk/>
            <pc:sldMk cId="4263600918" sldId="537"/>
            <ac:spMk id="2" creationId="{301870DB-CAF1-4ACA-BF45-C54A5DDD1D0C}"/>
          </ac:spMkLst>
        </pc:spChg>
        <pc:spChg chg="mod">
          <ac:chgData name="Sonika Hayaran" userId="9fe78025-f0b7-4579-b6e1-d05bb99acd94" providerId="ADAL" clId="{3FF82FA1-B531-4668-924B-EE2E5AE348D0}" dt="2022-09-16T05:53:52.424" v="18"/>
          <ac:spMkLst>
            <pc:docMk/>
            <pc:sldMk cId="4263600918" sldId="537"/>
            <ac:spMk id="3" creationId="{0EF5C5FD-869A-46A2-A5A7-7B1B4403F96E}"/>
          </ac:spMkLst>
        </pc:spChg>
        <pc:spChg chg="mod">
          <ac:chgData name="Sonika Hayaran" userId="9fe78025-f0b7-4579-b6e1-d05bb99acd94" providerId="ADAL" clId="{3FF82FA1-B531-4668-924B-EE2E5AE348D0}" dt="2022-09-16T09:35:35.180" v="1206" actId="14100"/>
          <ac:spMkLst>
            <pc:docMk/>
            <pc:sldMk cId="4263600918" sldId="537"/>
            <ac:spMk id="4" creationId="{C6956C02-736E-4871-B15E-73F82976F543}"/>
          </ac:spMkLst>
        </pc:spChg>
        <pc:spChg chg="del mod">
          <ac:chgData name="Sonika Hayaran" userId="9fe78025-f0b7-4579-b6e1-d05bb99acd94" providerId="ADAL" clId="{3FF82FA1-B531-4668-924B-EE2E5AE348D0}" dt="2022-09-16T08:49:18.403" v="909" actId="478"/>
          <ac:spMkLst>
            <pc:docMk/>
            <pc:sldMk cId="4263600918" sldId="537"/>
            <ac:spMk id="6" creationId="{84616E90-538E-47C9-99D1-52DBDC55D583}"/>
          </ac:spMkLst>
        </pc:spChg>
        <pc:picChg chg="mod">
          <ac:chgData name="Sonika Hayaran" userId="9fe78025-f0b7-4579-b6e1-d05bb99acd94" providerId="ADAL" clId="{3FF82FA1-B531-4668-924B-EE2E5AE348D0}" dt="2022-09-16T08:53:44.280" v="950" actId="1076"/>
          <ac:picMkLst>
            <pc:docMk/>
            <pc:sldMk cId="4263600918" sldId="537"/>
            <ac:picMk id="10" creationId="{8C8C64E0-3ADA-4529-9BEB-E49868D66757}"/>
          </ac:picMkLst>
        </pc:picChg>
        <pc:picChg chg="del">
          <ac:chgData name="Sonika Hayaran" userId="9fe78025-f0b7-4579-b6e1-d05bb99acd94" providerId="ADAL" clId="{3FF82FA1-B531-4668-924B-EE2E5AE348D0}" dt="2022-09-16T08:49:11.683" v="907" actId="478"/>
          <ac:picMkLst>
            <pc:docMk/>
            <pc:sldMk cId="4263600918" sldId="537"/>
            <ac:picMk id="11" creationId="{EF7A3420-20CC-404E-8C79-F5EE870417E5}"/>
          </ac:picMkLst>
        </pc:picChg>
        <pc:picChg chg="del">
          <ac:chgData name="Sonika Hayaran" userId="9fe78025-f0b7-4579-b6e1-d05bb99acd94" providerId="ADAL" clId="{3FF82FA1-B531-4668-924B-EE2E5AE348D0}" dt="2022-09-16T06:50:57.191" v="344" actId="478"/>
          <ac:picMkLst>
            <pc:docMk/>
            <pc:sldMk cId="4263600918" sldId="537"/>
            <ac:picMk id="12" creationId="{EEBA6720-131B-4D7D-A33F-3DF587166AC4}"/>
          </ac:picMkLst>
        </pc:picChg>
        <pc:picChg chg="del">
          <ac:chgData name="Sonika Hayaran" userId="9fe78025-f0b7-4579-b6e1-d05bb99acd94" providerId="ADAL" clId="{3FF82FA1-B531-4668-924B-EE2E5AE348D0}" dt="2022-09-16T06:50:59.343" v="345" actId="478"/>
          <ac:picMkLst>
            <pc:docMk/>
            <pc:sldMk cId="4263600918" sldId="537"/>
            <ac:picMk id="13" creationId="{3283C262-AFED-405F-BB2C-65FBCC69A005}"/>
          </ac:picMkLst>
        </pc:picChg>
        <pc:picChg chg="del">
          <ac:chgData name="Sonika Hayaran" userId="9fe78025-f0b7-4579-b6e1-d05bb99acd94" providerId="ADAL" clId="{3FF82FA1-B531-4668-924B-EE2E5AE348D0}" dt="2022-09-16T07:08:18.384" v="497" actId="478"/>
          <ac:picMkLst>
            <pc:docMk/>
            <pc:sldMk cId="4263600918" sldId="537"/>
            <ac:picMk id="14" creationId="{9BEA3D66-CEB3-4B85-8F70-7AB163BB7130}"/>
          </ac:picMkLst>
        </pc:picChg>
        <pc:picChg chg="del">
          <ac:chgData name="Sonika Hayaran" userId="9fe78025-f0b7-4579-b6e1-d05bb99acd94" providerId="ADAL" clId="{3FF82FA1-B531-4668-924B-EE2E5AE348D0}" dt="2022-09-16T07:14:40.437" v="617" actId="478"/>
          <ac:picMkLst>
            <pc:docMk/>
            <pc:sldMk cId="4263600918" sldId="537"/>
            <ac:picMk id="15" creationId="{0D8995E2-73D7-49C6-9AF0-699FBEE88A6D}"/>
          </ac:picMkLst>
        </pc:picChg>
        <pc:picChg chg="add del mod">
          <ac:chgData name="Sonika Hayaran" userId="9fe78025-f0b7-4579-b6e1-d05bb99acd94" providerId="ADAL" clId="{3FF82FA1-B531-4668-924B-EE2E5AE348D0}" dt="2022-09-16T06:51:01.403" v="346" actId="478"/>
          <ac:picMkLst>
            <pc:docMk/>
            <pc:sldMk cId="4263600918" sldId="537"/>
            <ac:picMk id="16" creationId="{413C424B-3255-B35A-2226-63B1CFA41ED0}"/>
          </ac:picMkLst>
        </pc:picChg>
        <pc:picChg chg="add del mod">
          <ac:chgData name="Sonika Hayaran" userId="9fe78025-f0b7-4579-b6e1-d05bb99acd94" providerId="ADAL" clId="{3FF82FA1-B531-4668-924B-EE2E5AE348D0}" dt="2022-09-16T06:51:26.524" v="354" actId="478"/>
          <ac:picMkLst>
            <pc:docMk/>
            <pc:sldMk cId="4263600918" sldId="537"/>
            <ac:picMk id="17" creationId="{C1D76F0A-AA68-05BD-E402-662A4573F0EF}"/>
          </ac:picMkLst>
        </pc:picChg>
        <pc:picChg chg="add mod">
          <ac:chgData name="Sonika Hayaran" userId="9fe78025-f0b7-4579-b6e1-d05bb99acd94" providerId="ADAL" clId="{3FF82FA1-B531-4668-924B-EE2E5AE348D0}" dt="2022-09-16T06:51:23.137" v="353" actId="1076"/>
          <ac:picMkLst>
            <pc:docMk/>
            <pc:sldMk cId="4263600918" sldId="537"/>
            <ac:picMk id="18" creationId="{63826D78-8711-160F-0789-FB5DEE8E21A6}"/>
          </ac:picMkLst>
        </pc:picChg>
        <pc:picChg chg="add mod">
          <ac:chgData name="Sonika Hayaran" userId="9fe78025-f0b7-4579-b6e1-d05bb99acd94" providerId="ADAL" clId="{3FF82FA1-B531-4668-924B-EE2E5AE348D0}" dt="2022-09-16T06:51:15.435" v="352" actId="1076"/>
          <ac:picMkLst>
            <pc:docMk/>
            <pc:sldMk cId="4263600918" sldId="537"/>
            <ac:picMk id="19" creationId="{5267B925-14E3-C10A-E346-E4B1903C09F3}"/>
          </ac:picMkLst>
        </pc:picChg>
        <pc:picChg chg="add mod">
          <ac:chgData name="Sonika Hayaran" userId="9fe78025-f0b7-4579-b6e1-d05bb99acd94" providerId="ADAL" clId="{3FF82FA1-B531-4668-924B-EE2E5AE348D0}" dt="2022-09-16T08:54:00.117" v="952" actId="14100"/>
          <ac:picMkLst>
            <pc:docMk/>
            <pc:sldMk cId="4263600918" sldId="537"/>
            <ac:picMk id="20" creationId="{BE969836-C0EA-2521-4CEC-E59D3DC1D6A3}"/>
          </ac:picMkLst>
        </pc:picChg>
        <pc:picChg chg="add mod">
          <ac:chgData name="Sonika Hayaran" userId="9fe78025-f0b7-4579-b6e1-d05bb99acd94" providerId="ADAL" clId="{3FF82FA1-B531-4668-924B-EE2E5AE348D0}" dt="2022-09-16T08:54:05.485" v="953" actId="1076"/>
          <ac:picMkLst>
            <pc:docMk/>
            <pc:sldMk cId="4263600918" sldId="537"/>
            <ac:picMk id="21" creationId="{9F436442-1F58-2CF3-9451-F42AD1FD5056}"/>
          </ac:picMkLst>
        </pc:picChg>
        <pc:picChg chg="add mod">
          <ac:chgData name="Sonika Hayaran" userId="9fe78025-f0b7-4579-b6e1-d05bb99acd94" providerId="ADAL" clId="{3FF82FA1-B531-4668-924B-EE2E5AE348D0}" dt="2022-09-16T08:54:07.200" v="954" actId="1076"/>
          <ac:picMkLst>
            <pc:docMk/>
            <pc:sldMk cId="4263600918" sldId="537"/>
            <ac:picMk id="22" creationId="{59050BF8-F920-A7BC-1359-2144BBDC7625}"/>
          </ac:picMkLst>
        </pc:picChg>
        <pc:picChg chg="add mod">
          <ac:chgData name="Sonika Hayaran" userId="9fe78025-f0b7-4579-b6e1-d05bb99acd94" providerId="ADAL" clId="{3FF82FA1-B531-4668-924B-EE2E5AE348D0}" dt="2022-09-16T08:54:09.197" v="955" actId="1076"/>
          <ac:picMkLst>
            <pc:docMk/>
            <pc:sldMk cId="4263600918" sldId="537"/>
            <ac:picMk id="23" creationId="{509FA6D6-7A2E-DC19-8791-903A9AC492DC}"/>
          </ac:picMkLst>
        </pc:picChg>
        <pc:picChg chg="add mod">
          <ac:chgData name="Sonika Hayaran" userId="9fe78025-f0b7-4579-b6e1-d05bb99acd94" providerId="ADAL" clId="{3FF82FA1-B531-4668-924B-EE2E5AE348D0}" dt="2022-09-16T08:54:28.724" v="957" actId="1076"/>
          <ac:picMkLst>
            <pc:docMk/>
            <pc:sldMk cId="4263600918" sldId="537"/>
            <ac:picMk id="24" creationId="{966320FC-4C73-4250-A134-23C3C76C11BD}"/>
          </ac:picMkLst>
        </pc:picChg>
        <pc:picChg chg="add mod">
          <ac:chgData name="Sonika Hayaran" userId="9fe78025-f0b7-4579-b6e1-d05bb99acd94" providerId="ADAL" clId="{3FF82FA1-B531-4668-924B-EE2E5AE348D0}" dt="2022-09-16T09:35:39.216" v="1207" actId="1076"/>
          <ac:picMkLst>
            <pc:docMk/>
            <pc:sldMk cId="4263600918" sldId="537"/>
            <ac:picMk id="25" creationId="{3F3B362D-06BA-8199-3D4E-7466ED6B4B2F}"/>
          </ac:picMkLst>
        </pc:picChg>
      </pc:sldChg>
      <pc:sldChg chg="addSp delSp modSp new mod ord modClrScheme chgLayout">
        <pc:chgData name="Sonika Hayaran" userId="9fe78025-f0b7-4579-b6e1-d05bb99acd94" providerId="ADAL" clId="{3FF82FA1-B531-4668-924B-EE2E5AE348D0}" dt="2022-09-16T11:36:36.566" v="1747" actId="1076"/>
        <pc:sldMkLst>
          <pc:docMk/>
          <pc:sldMk cId="1546231094" sldId="538"/>
        </pc:sldMkLst>
        <pc:spChg chg="del mod ord">
          <ac:chgData name="Sonika Hayaran" userId="9fe78025-f0b7-4579-b6e1-d05bb99acd94" providerId="ADAL" clId="{3FF82FA1-B531-4668-924B-EE2E5AE348D0}" dt="2022-09-16T09:04:31.125" v="1203" actId="700"/>
          <ac:spMkLst>
            <pc:docMk/>
            <pc:sldMk cId="1546231094" sldId="538"/>
            <ac:spMk id="2" creationId="{385890CC-5557-FEC6-1547-AC2DEA083E17}"/>
          </ac:spMkLst>
        </pc:spChg>
        <pc:spChg chg="del mod ord">
          <ac:chgData name="Sonika Hayaran" userId="9fe78025-f0b7-4579-b6e1-d05bb99acd94" providerId="ADAL" clId="{3FF82FA1-B531-4668-924B-EE2E5AE348D0}" dt="2022-09-16T09:04:31.125" v="1203" actId="700"/>
          <ac:spMkLst>
            <pc:docMk/>
            <pc:sldMk cId="1546231094" sldId="538"/>
            <ac:spMk id="3" creationId="{81C8BE31-FA03-C476-8A5A-8BBA5C9B7FAC}"/>
          </ac:spMkLst>
        </pc:spChg>
        <pc:spChg chg="del mod ord">
          <ac:chgData name="Sonika Hayaran" userId="9fe78025-f0b7-4579-b6e1-d05bb99acd94" providerId="ADAL" clId="{3FF82FA1-B531-4668-924B-EE2E5AE348D0}" dt="2022-09-16T09:04:31.125" v="1203" actId="700"/>
          <ac:spMkLst>
            <pc:docMk/>
            <pc:sldMk cId="1546231094" sldId="538"/>
            <ac:spMk id="4" creationId="{2EB906C9-8F34-4C7C-AD69-96BC9E981C44}"/>
          </ac:spMkLst>
        </pc:spChg>
        <pc:spChg chg="del mod ord">
          <ac:chgData name="Sonika Hayaran" userId="9fe78025-f0b7-4579-b6e1-d05bb99acd94" providerId="ADAL" clId="{3FF82FA1-B531-4668-924B-EE2E5AE348D0}" dt="2022-09-16T09:04:31.125" v="1203" actId="700"/>
          <ac:spMkLst>
            <pc:docMk/>
            <pc:sldMk cId="1546231094" sldId="538"/>
            <ac:spMk id="5" creationId="{4CCDC95D-B42E-2C68-F993-D814B7A1DA77}"/>
          </ac:spMkLst>
        </pc:spChg>
        <pc:spChg chg="mod ord">
          <ac:chgData name="Sonika Hayaran" userId="9fe78025-f0b7-4579-b6e1-d05bb99acd94" providerId="ADAL" clId="{3FF82FA1-B531-4668-924B-EE2E5AE348D0}" dt="2022-09-16T09:04:31.125" v="1203" actId="700"/>
          <ac:spMkLst>
            <pc:docMk/>
            <pc:sldMk cId="1546231094" sldId="538"/>
            <ac:spMk id="6" creationId="{8AE9A9AC-AB36-0D43-0DBD-835F0C39ADFC}"/>
          </ac:spMkLst>
        </pc:spChg>
        <pc:spChg chg="mod ord">
          <ac:chgData name="Sonika Hayaran" userId="9fe78025-f0b7-4579-b6e1-d05bb99acd94" providerId="ADAL" clId="{3FF82FA1-B531-4668-924B-EE2E5AE348D0}" dt="2022-09-16T09:04:31.125" v="1203" actId="700"/>
          <ac:spMkLst>
            <pc:docMk/>
            <pc:sldMk cId="1546231094" sldId="538"/>
            <ac:spMk id="7" creationId="{96A852CC-F8E6-4462-AB0A-65323DFB39F9}"/>
          </ac:spMkLst>
        </pc:spChg>
        <pc:spChg chg="add mod ord">
          <ac:chgData name="Sonika Hayaran" userId="9fe78025-f0b7-4579-b6e1-d05bb99acd94" providerId="ADAL" clId="{3FF82FA1-B531-4668-924B-EE2E5AE348D0}" dt="2022-09-16T11:00:27.897" v="1547" actId="20577"/>
          <ac:spMkLst>
            <pc:docMk/>
            <pc:sldMk cId="1546231094" sldId="538"/>
            <ac:spMk id="8" creationId="{98A09C5D-9EB7-D82C-A6A5-77AC6394291D}"/>
          </ac:spMkLst>
        </pc:spChg>
        <pc:spChg chg="add del mod ord">
          <ac:chgData name="Sonika Hayaran" userId="9fe78025-f0b7-4579-b6e1-d05bb99acd94" providerId="ADAL" clId="{3FF82FA1-B531-4668-924B-EE2E5AE348D0}" dt="2022-09-16T11:02:09.820" v="1580" actId="478"/>
          <ac:spMkLst>
            <pc:docMk/>
            <pc:sldMk cId="1546231094" sldId="538"/>
            <ac:spMk id="9" creationId="{85485D84-F083-0C59-4889-5921615B7361}"/>
          </ac:spMkLst>
        </pc:spChg>
        <pc:spChg chg="add del mod ord">
          <ac:chgData name="Sonika Hayaran" userId="9fe78025-f0b7-4579-b6e1-d05bb99acd94" providerId="ADAL" clId="{3FF82FA1-B531-4668-924B-EE2E5AE348D0}" dt="2022-09-16T11:00:09.864" v="1533" actId="478"/>
          <ac:spMkLst>
            <pc:docMk/>
            <pc:sldMk cId="1546231094" sldId="538"/>
            <ac:spMk id="10" creationId="{FD5BE099-2CEA-78F9-85C0-820B7B2E43B4}"/>
          </ac:spMkLst>
        </pc:spChg>
        <pc:spChg chg="add del mod ord">
          <ac:chgData name="Sonika Hayaran" userId="9fe78025-f0b7-4579-b6e1-d05bb99acd94" providerId="ADAL" clId="{3FF82FA1-B531-4668-924B-EE2E5AE348D0}" dt="2022-09-16T11:00:13.772" v="1534" actId="478"/>
          <ac:spMkLst>
            <pc:docMk/>
            <pc:sldMk cId="1546231094" sldId="538"/>
            <ac:spMk id="11" creationId="{DDD1BD3A-5D8B-3B38-257F-975152064DA9}"/>
          </ac:spMkLst>
        </pc:spChg>
        <pc:spChg chg="add del mod ord">
          <ac:chgData name="Sonika Hayaran" userId="9fe78025-f0b7-4579-b6e1-d05bb99acd94" providerId="ADAL" clId="{3FF82FA1-B531-4668-924B-EE2E5AE348D0}" dt="2022-09-16T11:00:19.509" v="1536" actId="478"/>
          <ac:spMkLst>
            <pc:docMk/>
            <pc:sldMk cId="1546231094" sldId="538"/>
            <ac:spMk id="12" creationId="{018E8A36-D105-E3BE-E564-CD41FD9C7A3A}"/>
          </ac:spMkLst>
        </pc:spChg>
        <pc:spChg chg="add del mod ord">
          <ac:chgData name="Sonika Hayaran" userId="9fe78025-f0b7-4579-b6e1-d05bb99acd94" providerId="ADAL" clId="{3FF82FA1-B531-4668-924B-EE2E5AE348D0}" dt="2022-09-16T11:00:16.244" v="1535" actId="478"/>
          <ac:spMkLst>
            <pc:docMk/>
            <pc:sldMk cId="1546231094" sldId="538"/>
            <ac:spMk id="13" creationId="{CA1AE25F-586F-CAA6-70B9-4ED865693052}"/>
          </ac:spMkLst>
        </pc:spChg>
        <pc:spChg chg="add mod">
          <ac:chgData name="Sonika Hayaran" userId="9fe78025-f0b7-4579-b6e1-d05bb99acd94" providerId="ADAL" clId="{3FF82FA1-B531-4668-924B-EE2E5AE348D0}" dt="2022-09-16T11:04:18.986" v="1585" actId="962"/>
          <ac:spMkLst>
            <pc:docMk/>
            <pc:sldMk cId="1546231094" sldId="538"/>
            <ac:spMk id="16" creationId="{1BC11D28-6636-705C-A067-0D54FCC03483}"/>
          </ac:spMkLst>
        </pc:spChg>
        <pc:picChg chg="add del mod">
          <ac:chgData name="Sonika Hayaran" userId="9fe78025-f0b7-4579-b6e1-d05bb99acd94" providerId="ADAL" clId="{3FF82FA1-B531-4668-924B-EE2E5AE348D0}" dt="2022-09-16T11:00:48.342" v="1549" actId="478"/>
          <ac:picMkLst>
            <pc:docMk/>
            <pc:sldMk cId="1546231094" sldId="538"/>
            <ac:picMk id="15" creationId="{890A82E0-44D3-3CE6-2D5D-AAFAE7EA3877}"/>
          </ac:picMkLst>
        </pc:picChg>
        <pc:picChg chg="add mod">
          <ac:chgData name="Sonika Hayaran" userId="9fe78025-f0b7-4579-b6e1-d05bb99acd94" providerId="ADAL" clId="{3FF82FA1-B531-4668-924B-EE2E5AE348D0}" dt="2022-09-16T11:35:53.981" v="1739" actId="688"/>
          <ac:picMkLst>
            <pc:docMk/>
            <pc:sldMk cId="1546231094" sldId="538"/>
            <ac:picMk id="18" creationId="{8B661EA8-2E94-53CA-70CA-61C844910287}"/>
          </ac:picMkLst>
        </pc:picChg>
        <pc:picChg chg="add mod">
          <ac:chgData name="Sonika Hayaran" userId="9fe78025-f0b7-4579-b6e1-d05bb99acd94" providerId="ADAL" clId="{3FF82FA1-B531-4668-924B-EE2E5AE348D0}" dt="2022-09-16T11:36:15.736" v="1744" actId="1076"/>
          <ac:picMkLst>
            <pc:docMk/>
            <pc:sldMk cId="1546231094" sldId="538"/>
            <ac:picMk id="20" creationId="{AFD4BA0B-6242-BE30-A808-6E820547EC2A}"/>
          </ac:picMkLst>
        </pc:picChg>
        <pc:picChg chg="add mod">
          <ac:chgData name="Sonika Hayaran" userId="9fe78025-f0b7-4579-b6e1-d05bb99acd94" providerId="ADAL" clId="{3FF82FA1-B531-4668-924B-EE2E5AE348D0}" dt="2022-09-16T11:36:31.289" v="1746" actId="1076"/>
          <ac:picMkLst>
            <pc:docMk/>
            <pc:sldMk cId="1546231094" sldId="538"/>
            <ac:picMk id="22" creationId="{BEB3A1CC-1C01-BA16-99C7-BC5C74BC7CD6}"/>
          </ac:picMkLst>
        </pc:picChg>
        <pc:picChg chg="add del mod">
          <ac:chgData name="Sonika Hayaran" userId="9fe78025-f0b7-4579-b6e1-d05bb99acd94" providerId="ADAL" clId="{3FF82FA1-B531-4668-924B-EE2E5AE348D0}" dt="2022-09-16T11:10:14.239" v="1601" actId="478"/>
          <ac:picMkLst>
            <pc:docMk/>
            <pc:sldMk cId="1546231094" sldId="538"/>
            <ac:picMk id="24" creationId="{54F7C863-B4C8-0F43-067D-99A6AF5EC413}"/>
          </ac:picMkLst>
        </pc:picChg>
        <pc:picChg chg="add mod">
          <ac:chgData name="Sonika Hayaran" userId="9fe78025-f0b7-4579-b6e1-d05bb99acd94" providerId="ADAL" clId="{3FF82FA1-B531-4668-924B-EE2E5AE348D0}" dt="2022-09-16T11:36:36.566" v="1747" actId="1076"/>
          <ac:picMkLst>
            <pc:docMk/>
            <pc:sldMk cId="1546231094" sldId="538"/>
            <ac:picMk id="26" creationId="{C87544A4-D570-CC6A-8FB7-FBE7BCA12238}"/>
          </ac:picMkLst>
        </pc:picChg>
      </pc:sldChg>
      <pc:sldChg chg="delSp modSp del mod">
        <pc:chgData name="Sonika Hayaran" userId="9fe78025-f0b7-4579-b6e1-d05bb99acd94" providerId="ADAL" clId="{3FF82FA1-B531-4668-924B-EE2E5AE348D0}" dt="2022-09-16T08:59:21.967" v="1184" actId="47"/>
        <pc:sldMkLst>
          <pc:docMk/>
          <pc:sldMk cId="3221346259" sldId="538"/>
        </pc:sldMkLst>
        <pc:spChg chg="mod">
          <ac:chgData name="Sonika Hayaran" userId="9fe78025-f0b7-4579-b6e1-d05bb99acd94" providerId="ADAL" clId="{3FF82FA1-B531-4668-924B-EE2E5AE348D0}" dt="2022-09-16T05:52:23.223" v="13" actId="14100"/>
          <ac:spMkLst>
            <pc:docMk/>
            <pc:sldMk cId="3221346259" sldId="538"/>
            <ac:spMk id="2" creationId="{AEFFA1D6-26A1-838B-048B-6D9A01DA9AC7}"/>
          </ac:spMkLst>
        </pc:spChg>
        <pc:spChg chg="del">
          <ac:chgData name="Sonika Hayaran" userId="9fe78025-f0b7-4579-b6e1-d05bb99acd94" providerId="ADAL" clId="{3FF82FA1-B531-4668-924B-EE2E5AE348D0}" dt="2022-09-16T05:52:18.101" v="12" actId="478"/>
          <ac:spMkLst>
            <pc:docMk/>
            <pc:sldMk cId="3221346259" sldId="538"/>
            <ac:spMk id="3" creationId="{A93AE444-C6EB-B5F4-86C2-D2C8E58E23B8}"/>
          </ac:spMkLst>
        </pc:spChg>
        <pc:spChg chg="mod">
          <ac:chgData name="Sonika Hayaran" userId="9fe78025-f0b7-4579-b6e1-d05bb99acd94" providerId="ADAL" clId="{3FF82FA1-B531-4668-924B-EE2E5AE348D0}" dt="2022-09-16T05:53:31.888" v="15" actId="21"/>
          <ac:spMkLst>
            <pc:docMk/>
            <pc:sldMk cId="3221346259" sldId="538"/>
            <ac:spMk id="4" creationId="{CFD355BF-11ED-B64F-701C-9AD453377F2B}"/>
          </ac:spMkLst>
        </pc:spChg>
        <pc:spChg chg="mod">
          <ac:chgData name="Sonika Hayaran" userId="9fe78025-f0b7-4579-b6e1-d05bb99acd94" providerId="ADAL" clId="{3FF82FA1-B531-4668-924B-EE2E5AE348D0}" dt="2022-09-16T05:53:46.601" v="17" actId="21"/>
          <ac:spMkLst>
            <pc:docMk/>
            <pc:sldMk cId="3221346259" sldId="538"/>
            <ac:spMk id="5" creationId="{9E21A691-458E-5DC9-30D0-420E1143D5E7}"/>
          </ac:spMkLst>
        </pc:spChg>
        <pc:picChg chg="del">
          <ac:chgData name="Sonika Hayaran" userId="9fe78025-f0b7-4579-b6e1-d05bb99acd94" providerId="ADAL" clId="{3FF82FA1-B531-4668-924B-EE2E5AE348D0}" dt="2022-09-16T05:53:14.738" v="14"/>
          <ac:picMkLst>
            <pc:docMk/>
            <pc:sldMk cId="3221346259" sldId="538"/>
            <ac:picMk id="8" creationId="{1A990B68-6668-2090-72BE-29A9F7761E77}"/>
          </ac:picMkLst>
        </pc:picChg>
      </pc:sldChg>
      <pc:sldChg chg="addSp delSp modSp new mod modClrScheme chgLayout">
        <pc:chgData name="Sonika Hayaran" userId="9fe78025-f0b7-4579-b6e1-d05bb99acd94" providerId="ADAL" clId="{3FF82FA1-B531-4668-924B-EE2E5AE348D0}" dt="2022-09-16T12:38:48.448" v="2295" actId="20577"/>
        <pc:sldMkLst>
          <pc:docMk/>
          <pc:sldMk cId="4247332285" sldId="539"/>
        </pc:sldMkLst>
        <pc:spChg chg="del mod ord">
          <ac:chgData name="Sonika Hayaran" userId="9fe78025-f0b7-4579-b6e1-d05bb99acd94" providerId="ADAL" clId="{3FF82FA1-B531-4668-924B-EE2E5AE348D0}" dt="2022-09-16T11:14:24.856" v="1621" actId="700"/>
          <ac:spMkLst>
            <pc:docMk/>
            <pc:sldMk cId="4247332285" sldId="539"/>
            <ac:spMk id="2" creationId="{6EACB617-C783-23A3-BB0C-71361BD14D91}"/>
          </ac:spMkLst>
        </pc:spChg>
        <pc:spChg chg="del mod ord">
          <ac:chgData name="Sonika Hayaran" userId="9fe78025-f0b7-4579-b6e1-d05bb99acd94" providerId="ADAL" clId="{3FF82FA1-B531-4668-924B-EE2E5AE348D0}" dt="2022-09-16T11:14:24.856" v="1621" actId="700"/>
          <ac:spMkLst>
            <pc:docMk/>
            <pc:sldMk cId="4247332285" sldId="539"/>
            <ac:spMk id="3" creationId="{59C2663B-A19E-C820-977E-D1BA84D7D5C0}"/>
          </ac:spMkLst>
        </pc:spChg>
        <pc:spChg chg="mod ord">
          <ac:chgData name="Sonika Hayaran" userId="9fe78025-f0b7-4579-b6e1-d05bb99acd94" providerId="ADAL" clId="{3FF82FA1-B531-4668-924B-EE2E5AE348D0}" dt="2022-09-16T11:14:24.856" v="1621" actId="700"/>
          <ac:spMkLst>
            <pc:docMk/>
            <pc:sldMk cId="4247332285" sldId="539"/>
            <ac:spMk id="4" creationId="{3AE5C336-CA24-8437-D565-AB2AF8F9E130}"/>
          </ac:spMkLst>
        </pc:spChg>
        <pc:spChg chg="mod ord">
          <ac:chgData name="Sonika Hayaran" userId="9fe78025-f0b7-4579-b6e1-d05bb99acd94" providerId="ADAL" clId="{3FF82FA1-B531-4668-924B-EE2E5AE348D0}" dt="2022-09-16T11:14:24.856" v="1621" actId="700"/>
          <ac:spMkLst>
            <pc:docMk/>
            <pc:sldMk cId="4247332285" sldId="539"/>
            <ac:spMk id="5" creationId="{851B61C1-76F0-AF21-41DA-DDDFAB491C1F}"/>
          </ac:spMkLst>
        </pc:spChg>
        <pc:spChg chg="add mod ord">
          <ac:chgData name="Sonika Hayaran" userId="9fe78025-f0b7-4579-b6e1-d05bb99acd94" providerId="ADAL" clId="{3FF82FA1-B531-4668-924B-EE2E5AE348D0}" dt="2022-09-16T12:38:12.003" v="2289" actId="20577"/>
          <ac:spMkLst>
            <pc:docMk/>
            <pc:sldMk cId="4247332285" sldId="539"/>
            <ac:spMk id="6" creationId="{E7162464-A591-AEF8-C26E-DA87B71DCEC4}"/>
          </ac:spMkLst>
        </pc:spChg>
        <pc:spChg chg="add mod ord">
          <ac:chgData name="Sonika Hayaran" userId="9fe78025-f0b7-4579-b6e1-d05bb99acd94" providerId="ADAL" clId="{3FF82FA1-B531-4668-924B-EE2E5AE348D0}" dt="2022-09-16T12:38:48.448" v="2295" actId="20577"/>
          <ac:spMkLst>
            <pc:docMk/>
            <pc:sldMk cId="4247332285" sldId="539"/>
            <ac:spMk id="7" creationId="{AB420EF7-32C5-0CBB-CC70-74211708FE4C}"/>
          </ac:spMkLst>
        </pc:spChg>
        <pc:spChg chg="add del mod ord">
          <ac:chgData name="Sonika Hayaran" userId="9fe78025-f0b7-4579-b6e1-d05bb99acd94" providerId="ADAL" clId="{3FF82FA1-B531-4668-924B-EE2E5AE348D0}" dt="2022-09-16T12:35:47.921" v="2271" actId="478"/>
          <ac:spMkLst>
            <pc:docMk/>
            <pc:sldMk cId="4247332285" sldId="539"/>
            <ac:spMk id="8" creationId="{41B55ED8-93D1-39CC-9FEA-B7AB5E5734A7}"/>
          </ac:spMkLst>
        </pc:spChg>
        <pc:picChg chg="add del">
          <ac:chgData name="Sonika Hayaran" userId="9fe78025-f0b7-4579-b6e1-d05bb99acd94" providerId="ADAL" clId="{3FF82FA1-B531-4668-924B-EE2E5AE348D0}" dt="2022-09-16T11:18:52.263" v="1722" actId="22"/>
          <ac:picMkLst>
            <pc:docMk/>
            <pc:sldMk cId="4247332285" sldId="539"/>
            <ac:picMk id="10" creationId="{7D3AA8F0-C85B-731B-5944-4E421D6A0B9B}"/>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enelcom-my.sharepoint.com/personal/mohammad_aamir_enel_com/Documents/Official%20Data/CERC/Regulations%20-%20Draft/Draft%20CERC%20(Sharing%20of%20ISTS%20Charges%20and%20Losses)%20(1st%20Amend)%20Reg%202022/Sharing%20Regulations%20-%20Working%20-%20Copy"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enelcom-my.sharepoint.com/personal/mohammad_aamir_enel_com/Documents/Official%20Data/CERC/Regulations%20-%20Draft/Draft%20CERC%20(Sharing%20of%20ISTS%20Charges%20and%20Losses)%20(1st%20Amend)%20Reg%202022/Sharing%20Regulations%20-%20Working%20-%20Copy"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enelcom-my.sharepoint.com/personal/mohammad_aamir_enel_com/Documents/Official%20Data/CERC/Regulations%20-%20Draft/Draft%20CERC%20(Sharing%20of%20ISTS%20Charges%20and%20Losses)%20(1st%20Amend)%20Reg%202022/Sharing%20Regulations%20-%20Working%20-%20Copy"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enelcom-my.sharepoint.com/personal/mohammad_aamir_enel_com/Documents/Official%20Data/CERC/Regulations%20-%20Draft/Draft%20CERC%20(Sharing%20of%20ISTS%20Charges%20and%20Losses)%20(1st%20Amend)%20Reg%202022/Sharing%20Regulations%20-%20Working%20-%20Copy"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dirty="0"/>
              <a:t>GNA</a:t>
            </a:r>
            <a:r>
              <a:rPr lang="en-US" baseline="-25000" dirty="0"/>
              <a:t>RE</a:t>
            </a:r>
            <a:r>
              <a:rPr lang="en-US" dirty="0"/>
              <a:t> for Solar</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'[Sharing Regulations - Working - Public Hearing.xlsx]Sheet1'!$E$7</c:f>
              <c:strCache>
                <c:ptCount val="1"/>
                <c:pt idx="0">
                  <c:v>GNA (MW)</c:v>
                </c:pt>
              </c:strCache>
            </c:strRef>
          </c:tx>
          <c:spPr>
            <a:ln w="28575" cap="rnd">
              <a:solidFill>
                <a:schemeClr val="accent1"/>
              </a:solidFill>
              <a:round/>
            </a:ln>
            <a:effectLst/>
          </c:spPr>
          <c:marker>
            <c:symbol val="none"/>
          </c:marker>
          <c:val>
            <c:numRef>
              <c:f>'[Sharing Regulations - Working - Public Hearing.xlsx]Sheet1'!$E$8:$E$103</c:f>
              <c:numCache>
                <c:formatCode>0.00</c:formatCode>
                <c:ptCount val="96"/>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pt idx="21">
                  <c:v>100</c:v>
                </c:pt>
                <c:pt idx="22">
                  <c:v>100</c:v>
                </c:pt>
                <c:pt idx="23">
                  <c:v>100</c:v>
                </c:pt>
                <c:pt idx="24">
                  <c:v>100</c:v>
                </c:pt>
                <c:pt idx="25">
                  <c:v>100</c:v>
                </c:pt>
                <c:pt idx="26">
                  <c:v>100</c:v>
                </c:pt>
                <c:pt idx="27">
                  <c:v>100</c:v>
                </c:pt>
                <c:pt idx="28">
                  <c:v>100</c:v>
                </c:pt>
                <c:pt idx="29">
                  <c:v>100</c:v>
                </c:pt>
                <c:pt idx="30">
                  <c:v>100</c:v>
                </c:pt>
                <c:pt idx="31">
                  <c:v>100</c:v>
                </c:pt>
                <c:pt idx="32">
                  <c:v>100</c:v>
                </c:pt>
                <c:pt idx="33">
                  <c:v>100</c:v>
                </c:pt>
                <c:pt idx="34">
                  <c:v>100</c:v>
                </c:pt>
                <c:pt idx="35">
                  <c:v>100</c:v>
                </c:pt>
                <c:pt idx="36">
                  <c:v>100</c:v>
                </c:pt>
                <c:pt idx="37">
                  <c:v>100</c:v>
                </c:pt>
                <c:pt idx="38">
                  <c:v>100</c:v>
                </c:pt>
                <c:pt idx="39">
                  <c:v>100</c:v>
                </c:pt>
                <c:pt idx="40">
                  <c:v>100</c:v>
                </c:pt>
                <c:pt idx="41">
                  <c:v>100</c:v>
                </c:pt>
                <c:pt idx="42">
                  <c:v>100</c:v>
                </c:pt>
                <c:pt idx="43">
                  <c:v>100</c:v>
                </c:pt>
                <c:pt idx="44">
                  <c:v>100</c:v>
                </c:pt>
                <c:pt idx="45">
                  <c:v>100</c:v>
                </c:pt>
                <c:pt idx="46">
                  <c:v>100</c:v>
                </c:pt>
                <c:pt idx="47">
                  <c:v>100</c:v>
                </c:pt>
                <c:pt idx="48">
                  <c:v>100</c:v>
                </c:pt>
                <c:pt idx="49">
                  <c:v>100</c:v>
                </c:pt>
                <c:pt idx="50">
                  <c:v>100</c:v>
                </c:pt>
                <c:pt idx="51">
                  <c:v>100</c:v>
                </c:pt>
                <c:pt idx="52">
                  <c:v>100</c:v>
                </c:pt>
                <c:pt idx="53">
                  <c:v>100</c:v>
                </c:pt>
                <c:pt idx="54">
                  <c:v>100</c:v>
                </c:pt>
                <c:pt idx="55">
                  <c:v>100</c:v>
                </c:pt>
                <c:pt idx="56">
                  <c:v>100</c:v>
                </c:pt>
                <c:pt idx="57">
                  <c:v>100</c:v>
                </c:pt>
                <c:pt idx="58">
                  <c:v>100</c:v>
                </c:pt>
                <c:pt idx="59">
                  <c:v>100</c:v>
                </c:pt>
                <c:pt idx="60">
                  <c:v>100</c:v>
                </c:pt>
                <c:pt idx="61">
                  <c:v>100</c:v>
                </c:pt>
                <c:pt idx="62">
                  <c:v>100</c:v>
                </c:pt>
                <c:pt idx="63">
                  <c:v>100</c:v>
                </c:pt>
                <c:pt idx="64">
                  <c:v>100</c:v>
                </c:pt>
                <c:pt idx="65">
                  <c:v>100</c:v>
                </c:pt>
                <c:pt idx="66">
                  <c:v>100</c:v>
                </c:pt>
                <c:pt idx="67">
                  <c:v>100</c:v>
                </c:pt>
                <c:pt idx="68">
                  <c:v>100</c:v>
                </c:pt>
                <c:pt idx="69">
                  <c:v>100</c:v>
                </c:pt>
                <c:pt idx="70">
                  <c:v>100</c:v>
                </c:pt>
                <c:pt idx="71">
                  <c:v>100</c:v>
                </c:pt>
                <c:pt idx="72">
                  <c:v>100</c:v>
                </c:pt>
                <c:pt idx="73">
                  <c:v>100</c:v>
                </c:pt>
                <c:pt idx="74">
                  <c:v>100</c:v>
                </c:pt>
                <c:pt idx="75">
                  <c:v>100</c:v>
                </c:pt>
                <c:pt idx="76">
                  <c:v>100</c:v>
                </c:pt>
                <c:pt idx="77">
                  <c:v>100</c:v>
                </c:pt>
                <c:pt idx="78">
                  <c:v>100</c:v>
                </c:pt>
                <c:pt idx="79">
                  <c:v>100</c:v>
                </c:pt>
                <c:pt idx="80">
                  <c:v>100</c:v>
                </c:pt>
                <c:pt idx="81">
                  <c:v>100</c:v>
                </c:pt>
                <c:pt idx="82">
                  <c:v>100</c:v>
                </c:pt>
                <c:pt idx="83">
                  <c:v>100</c:v>
                </c:pt>
                <c:pt idx="84">
                  <c:v>100</c:v>
                </c:pt>
                <c:pt idx="85">
                  <c:v>100</c:v>
                </c:pt>
                <c:pt idx="86">
                  <c:v>100</c:v>
                </c:pt>
                <c:pt idx="87">
                  <c:v>100</c:v>
                </c:pt>
                <c:pt idx="88">
                  <c:v>100</c:v>
                </c:pt>
                <c:pt idx="89">
                  <c:v>100</c:v>
                </c:pt>
                <c:pt idx="90">
                  <c:v>100</c:v>
                </c:pt>
                <c:pt idx="91">
                  <c:v>100</c:v>
                </c:pt>
                <c:pt idx="92">
                  <c:v>100</c:v>
                </c:pt>
                <c:pt idx="93">
                  <c:v>100</c:v>
                </c:pt>
                <c:pt idx="94">
                  <c:v>100</c:v>
                </c:pt>
                <c:pt idx="95">
                  <c:v>100</c:v>
                </c:pt>
              </c:numCache>
            </c:numRef>
          </c:val>
          <c:smooth val="0"/>
          <c:extLst>
            <c:ext xmlns:c16="http://schemas.microsoft.com/office/drawing/2014/chart" uri="{C3380CC4-5D6E-409C-BE32-E72D297353CC}">
              <c16:uniqueId val="{00000000-E607-415C-AA6B-4E5078719B8B}"/>
            </c:ext>
          </c:extLst>
        </c:ser>
        <c:ser>
          <c:idx val="1"/>
          <c:order val="1"/>
          <c:tx>
            <c:strRef>
              <c:f>'[Sharing Regulations - Working - Public Hearing.xlsx]Sheet1'!$F$7</c:f>
              <c:strCache>
                <c:ptCount val="1"/>
                <c:pt idx="0">
                  <c:v>Solar Sch MW (SDRG)</c:v>
                </c:pt>
              </c:strCache>
            </c:strRef>
          </c:tx>
          <c:spPr>
            <a:ln w="28575" cap="rnd">
              <a:solidFill>
                <a:schemeClr val="accent2"/>
              </a:solidFill>
              <a:round/>
            </a:ln>
            <a:effectLst/>
          </c:spPr>
          <c:marker>
            <c:symbol val="none"/>
          </c:marker>
          <c:val>
            <c:numRef>
              <c:f>'[Sharing Regulations - Working - Public Hearing.xlsx]Sheet1'!$F$8:$F$103</c:f>
              <c:numCache>
                <c:formatCode>0.000</c:formatCode>
                <c:ptCount val="9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1.5555555555555556</c:v>
                </c:pt>
                <c:pt idx="28">
                  <c:v>3.6604938271604945</c:v>
                </c:pt>
                <c:pt idx="29">
                  <c:v>6.1728395061728394</c:v>
                </c:pt>
                <c:pt idx="30">
                  <c:v>12.345679012345679</c:v>
                </c:pt>
                <c:pt idx="31">
                  <c:v>18.518518518518519</c:v>
                </c:pt>
                <c:pt idx="32">
                  <c:v>24.691358024691358</c:v>
                </c:pt>
                <c:pt idx="33">
                  <c:v>30.864197530864196</c:v>
                </c:pt>
                <c:pt idx="34">
                  <c:v>34.567901234567898</c:v>
                </c:pt>
                <c:pt idx="35">
                  <c:v>40.123456790123456</c:v>
                </c:pt>
                <c:pt idx="36">
                  <c:v>43.209876543209873</c:v>
                </c:pt>
                <c:pt idx="37">
                  <c:v>48.148148148148145</c:v>
                </c:pt>
                <c:pt idx="38">
                  <c:v>51.23456790123457</c:v>
                </c:pt>
                <c:pt idx="39">
                  <c:v>56.79012345679012</c:v>
                </c:pt>
                <c:pt idx="40">
                  <c:v>61.728395061728392</c:v>
                </c:pt>
                <c:pt idx="41">
                  <c:v>62.962962962962962</c:v>
                </c:pt>
                <c:pt idx="42">
                  <c:v>66.049382716049394</c:v>
                </c:pt>
                <c:pt idx="43">
                  <c:v>66.049382716049394</c:v>
                </c:pt>
                <c:pt idx="44">
                  <c:v>67.901234567901241</c:v>
                </c:pt>
                <c:pt idx="45">
                  <c:v>70.987654320987659</c:v>
                </c:pt>
                <c:pt idx="46">
                  <c:v>74.074074074074076</c:v>
                </c:pt>
                <c:pt idx="47">
                  <c:v>74.074074074074076</c:v>
                </c:pt>
                <c:pt idx="48">
                  <c:v>76.543209876543202</c:v>
                </c:pt>
                <c:pt idx="49">
                  <c:v>76.543209876543202</c:v>
                </c:pt>
                <c:pt idx="50">
                  <c:v>76.543209876543202</c:v>
                </c:pt>
                <c:pt idx="51">
                  <c:v>76.543209876543202</c:v>
                </c:pt>
                <c:pt idx="52">
                  <c:v>76.543209876543202</c:v>
                </c:pt>
                <c:pt idx="53">
                  <c:v>74.074074074074076</c:v>
                </c:pt>
                <c:pt idx="54">
                  <c:v>70.987654320987659</c:v>
                </c:pt>
                <c:pt idx="55">
                  <c:v>70.987654320987659</c:v>
                </c:pt>
                <c:pt idx="56">
                  <c:v>70.987654320987659</c:v>
                </c:pt>
                <c:pt idx="57">
                  <c:v>69.135802469135797</c:v>
                </c:pt>
                <c:pt idx="58">
                  <c:v>67.901234567901241</c:v>
                </c:pt>
                <c:pt idx="59">
                  <c:v>67.901234567901241</c:v>
                </c:pt>
                <c:pt idx="60">
                  <c:v>64.81481481481481</c:v>
                </c:pt>
                <c:pt idx="61">
                  <c:v>61.728395061728392</c:v>
                </c:pt>
                <c:pt idx="62">
                  <c:v>57.407407407407405</c:v>
                </c:pt>
                <c:pt idx="63">
                  <c:v>52.469135802469133</c:v>
                </c:pt>
                <c:pt idx="64">
                  <c:v>48.76543209876543</c:v>
                </c:pt>
                <c:pt idx="65">
                  <c:v>45.061728395061728</c:v>
                </c:pt>
                <c:pt idx="66">
                  <c:v>38.271604938271601</c:v>
                </c:pt>
                <c:pt idx="67">
                  <c:v>35.802469135802468</c:v>
                </c:pt>
                <c:pt idx="68">
                  <c:v>30.246913580246915</c:v>
                </c:pt>
                <c:pt idx="69">
                  <c:v>24.191358024691358</c:v>
                </c:pt>
                <c:pt idx="70">
                  <c:v>18.987654320987655</c:v>
                </c:pt>
                <c:pt idx="71">
                  <c:v>14.191358024691358</c:v>
                </c:pt>
                <c:pt idx="72">
                  <c:v>9.7777777777777786</c:v>
                </c:pt>
                <c:pt idx="73">
                  <c:v>5.716049382716049</c:v>
                </c:pt>
                <c:pt idx="74">
                  <c:v>2.4506172839506171</c:v>
                </c:pt>
                <c:pt idx="75">
                  <c:v>0.61728395061728392</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numCache>
            </c:numRef>
          </c:val>
          <c:smooth val="0"/>
          <c:extLst>
            <c:ext xmlns:c16="http://schemas.microsoft.com/office/drawing/2014/chart" uri="{C3380CC4-5D6E-409C-BE32-E72D297353CC}">
              <c16:uniqueId val="{00000001-E607-415C-AA6B-4E5078719B8B}"/>
            </c:ext>
          </c:extLst>
        </c:ser>
        <c:ser>
          <c:idx val="3"/>
          <c:order val="2"/>
          <c:tx>
            <c:strRef>
              <c:f>'[Sharing Regulations - Working - Public Hearing.xlsx]Sheet1'!$I$7</c:f>
              <c:strCache>
                <c:ptCount val="1"/>
                <c:pt idx="0">
                  <c:v>CERC GNARE (MW)</c:v>
                </c:pt>
              </c:strCache>
            </c:strRef>
          </c:tx>
          <c:spPr>
            <a:ln w="28575" cap="rnd">
              <a:solidFill>
                <a:schemeClr val="accent4"/>
              </a:solidFill>
              <a:round/>
            </a:ln>
            <a:effectLst/>
          </c:spPr>
          <c:marker>
            <c:symbol val="none"/>
          </c:marker>
          <c:val>
            <c:numRef>
              <c:f>'[Sharing Regulations - Working - Public Hearing.xlsx]Sheet1'!$I$8:$I$103</c:f>
              <c:numCache>
                <c:formatCode>0.00</c:formatCode>
                <c:ptCount val="96"/>
                <c:pt idx="0">
                  <c:v>31.849794238683135</c:v>
                </c:pt>
                <c:pt idx="1">
                  <c:v>31.849794238683135</c:v>
                </c:pt>
                <c:pt idx="2">
                  <c:v>31.849794238683135</c:v>
                </c:pt>
                <c:pt idx="3">
                  <c:v>31.849794238683135</c:v>
                </c:pt>
                <c:pt idx="4">
                  <c:v>31.849794238683135</c:v>
                </c:pt>
                <c:pt idx="5">
                  <c:v>31.849794238683135</c:v>
                </c:pt>
                <c:pt idx="6">
                  <c:v>31.849794238683135</c:v>
                </c:pt>
                <c:pt idx="7">
                  <c:v>31.849794238683135</c:v>
                </c:pt>
                <c:pt idx="8">
                  <c:v>31.849794238683135</c:v>
                </c:pt>
                <c:pt idx="9">
                  <c:v>31.849794238683135</c:v>
                </c:pt>
                <c:pt idx="10">
                  <c:v>31.849794238683135</c:v>
                </c:pt>
                <c:pt idx="11">
                  <c:v>31.849794238683135</c:v>
                </c:pt>
                <c:pt idx="12">
                  <c:v>31.849794238683135</c:v>
                </c:pt>
                <c:pt idx="13">
                  <c:v>31.849794238683135</c:v>
                </c:pt>
                <c:pt idx="14">
                  <c:v>31.849794238683135</c:v>
                </c:pt>
                <c:pt idx="15">
                  <c:v>31.849794238683135</c:v>
                </c:pt>
                <c:pt idx="16">
                  <c:v>31.849794238683135</c:v>
                </c:pt>
                <c:pt idx="17">
                  <c:v>31.849794238683135</c:v>
                </c:pt>
                <c:pt idx="18">
                  <c:v>31.849794238683135</c:v>
                </c:pt>
                <c:pt idx="19">
                  <c:v>31.849794238683135</c:v>
                </c:pt>
                <c:pt idx="20">
                  <c:v>31.849794238683135</c:v>
                </c:pt>
                <c:pt idx="21">
                  <c:v>31.849794238683135</c:v>
                </c:pt>
                <c:pt idx="22">
                  <c:v>31.849794238683135</c:v>
                </c:pt>
                <c:pt idx="23">
                  <c:v>31.849794238683135</c:v>
                </c:pt>
                <c:pt idx="24">
                  <c:v>31.849794238683135</c:v>
                </c:pt>
                <c:pt idx="25">
                  <c:v>31.849794238683135</c:v>
                </c:pt>
                <c:pt idx="26">
                  <c:v>31.849794238683135</c:v>
                </c:pt>
                <c:pt idx="27">
                  <c:v>31.849794238683135</c:v>
                </c:pt>
                <c:pt idx="28">
                  <c:v>31.849794238683135</c:v>
                </c:pt>
                <c:pt idx="29">
                  <c:v>31.849794238683135</c:v>
                </c:pt>
                <c:pt idx="30">
                  <c:v>31.849794238683135</c:v>
                </c:pt>
                <c:pt idx="31">
                  <c:v>31.849794238683135</c:v>
                </c:pt>
                <c:pt idx="32">
                  <c:v>31.849794238683135</c:v>
                </c:pt>
                <c:pt idx="33">
                  <c:v>31.849794238683135</c:v>
                </c:pt>
                <c:pt idx="34">
                  <c:v>31.849794238683135</c:v>
                </c:pt>
                <c:pt idx="35">
                  <c:v>31.849794238683135</c:v>
                </c:pt>
                <c:pt idx="36">
                  <c:v>31.849794238683135</c:v>
                </c:pt>
                <c:pt idx="37">
                  <c:v>31.849794238683135</c:v>
                </c:pt>
                <c:pt idx="38">
                  <c:v>31.849794238683135</c:v>
                </c:pt>
                <c:pt idx="39">
                  <c:v>31.849794238683135</c:v>
                </c:pt>
                <c:pt idx="40">
                  <c:v>31.849794238683135</c:v>
                </c:pt>
                <c:pt idx="41">
                  <c:v>31.849794238683135</c:v>
                </c:pt>
                <c:pt idx="42">
                  <c:v>31.849794238683135</c:v>
                </c:pt>
                <c:pt idx="43">
                  <c:v>31.849794238683135</c:v>
                </c:pt>
                <c:pt idx="44">
                  <c:v>31.849794238683135</c:v>
                </c:pt>
                <c:pt idx="45">
                  <c:v>31.849794238683135</c:v>
                </c:pt>
                <c:pt idx="46">
                  <c:v>31.849794238683135</c:v>
                </c:pt>
                <c:pt idx="47">
                  <c:v>31.849794238683135</c:v>
                </c:pt>
                <c:pt idx="48">
                  <c:v>31.849794238683135</c:v>
                </c:pt>
                <c:pt idx="49">
                  <c:v>31.849794238683135</c:v>
                </c:pt>
                <c:pt idx="50">
                  <c:v>31.849794238683135</c:v>
                </c:pt>
                <c:pt idx="51">
                  <c:v>31.849794238683135</c:v>
                </c:pt>
                <c:pt idx="52">
                  <c:v>31.849794238683135</c:v>
                </c:pt>
                <c:pt idx="53">
                  <c:v>31.849794238683135</c:v>
                </c:pt>
                <c:pt idx="54">
                  <c:v>31.849794238683135</c:v>
                </c:pt>
                <c:pt idx="55">
                  <c:v>31.849794238683135</c:v>
                </c:pt>
                <c:pt idx="56">
                  <c:v>31.849794238683135</c:v>
                </c:pt>
                <c:pt idx="57">
                  <c:v>31.849794238683135</c:v>
                </c:pt>
                <c:pt idx="58">
                  <c:v>31.849794238683135</c:v>
                </c:pt>
                <c:pt idx="59">
                  <c:v>31.849794238683135</c:v>
                </c:pt>
                <c:pt idx="60">
                  <c:v>31.849794238683135</c:v>
                </c:pt>
                <c:pt idx="61">
                  <c:v>31.849794238683135</c:v>
                </c:pt>
                <c:pt idx="62">
                  <c:v>31.849794238683135</c:v>
                </c:pt>
                <c:pt idx="63">
                  <c:v>31.849794238683135</c:v>
                </c:pt>
                <c:pt idx="64">
                  <c:v>31.849794238683135</c:v>
                </c:pt>
                <c:pt idx="65">
                  <c:v>31.849794238683135</c:v>
                </c:pt>
                <c:pt idx="66">
                  <c:v>31.849794238683135</c:v>
                </c:pt>
                <c:pt idx="67">
                  <c:v>31.849794238683135</c:v>
                </c:pt>
                <c:pt idx="68">
                  <c:v>31.849794238683135</c:v>
                </c:pt>
                <c:pt idx="69">
                  <c:v>31.849794238683135</c:v>
                </c:pt>
                <c:pt idx="70">
                  <c:v>31.849794238683135</c:v>
                </c:pt>
                <c:pt idx="71">
                  <c:v>31.849794238683135</c:v>
                </c:pt>
                <c:pt idx="72">
                  <c:v>31.849794238683135</c:v>
                </c:pt>
                <c:pt idx="73">
                  <c:v>31.849794238683135</c:v>
                </c:pt>
                <c:pt idx="74">
                  <c:v>31.849794238683135</c:v>
                </c:pt>
                <c:pt idx="75">
                  <c:v>31.849794238683135</c:v>
                </c:pt>
                <c:pt idx="76">
                  <c:v>31.849794238683135</c:v>
                </c:pt>
                <c:pt idx="77">
                  <c:v>31.849794238683135</c:v>
                </c:pt>
                <c:pt idx="78">
                  <c:v>31.849794238683135</c:v>
                </c:pt>
                <c:pt idx="79">
                  <c:v>31.849794238683135</c:v>
                </c:pt>
                <c:pt idx="80">
                  <c:v>31.849794238683135</c:v>
                </c:pt>
                <c:pt idx="81">
                  <c:v>31.849794238683135</c:v>
                </c:pt>
                <c:pt idx="82">
                  <c:v>31.849794238683135</c:v>
                </c:pt>
                <c:pt idx="83">
                  <c:v>31.849794238683135</c:v>
                </c:pt>
                <c:pt idx="84">
                  <c:v>31.849794238683135</c:v>
                </c:pt>
                <c:pt idx="85">
                  <c:v>31.849794238683135</c:v>
                </c:pt>
                <c:pt idx="86">
                  <c:v>31.849794238683135</c:v>
                </c:pt>
                <c:pt idx="87">
                  <c:v>31.849794238683135</c:v>
                </c:pt>
                <c:pt idx="88">
                  <c:v>31.849794238683135</c:v>
                </c:pt>
                <c:pt idx="89">
                  <c:v>31.849794238683135</c:v>
                </c:pt>
                <c:pt idx="90">
                  <c:v>31.849794238683135</c:v>
                </c:pt>
                <c:pt idx="91">
                  <c:v>31.849794238683135</c:v>
                </c:pt>
                <c:pt idx="92">
                  <c:v>31.849794238683135</c:v>
                </c:pt>
                <c:pt idx="93">
                  <c:v>31.849794238683135</c:v>
                </c:pt>
                <c:pt idx="94">
                  <c:v>31.849794238683135</c:v>
                </c:pt>
                <c:pt idx="95">
                  <c:v>31.849794238683135</c:v>
                </c:pt>
              </c:numCache>
            </c:numRef>
          </c:val>
          <c:smooth val="0"/>
          <c:extLst>
            <c:ext xmlns:c16="http://schemas.microsoft.com/office/drawing/2014/chart" uri="{C3380CC4-5D6E-409C-BE32-E72D297353CC}">
              <c16:uniqueId val="{00000002-E607-415C-AA6B-4E5078719B8B}"/>
            </c:ext>
          </c:extLst>
        </c:ser>
        <c:ser>
          <c:idx val="4"/>
          <c:order val="3"/>
          <c:tx>
            <c:strRef>
              <c:f>'[Sharing Regulations - Working - Public Hearing.xlsx]Sheet1'!$K$7</c:f>
              <c:strCache>
                <c:ptCount val="1"/>
                <c:pt idx="0">
                  <c:v>Suggested GNARE (MW)</c:v>
                </c:pt>
              </c:strCache>
            </c:strRef>
          </c:tx>
          <c:spPr>
            <a:ln w="28575" cap="rnd">
              <a:solidFill>
                <a:schemeClr val="accent5"/>
              </a:solidFill>
              <a:round/>
            </a:ln>
            <a:effectLst/>
          </c:spPr>
          <c:marker>
            <c:symbol val="none"/>
          </c:marker>
          <c:val>
            <c:numRef>
              <c:f>'[Sharing Regulations - Working - Public Hearing.xlsx]Sheet1'!$K$8:$K$103</c:f>
              <c:numCache>
                <c:formatCode>0.00</c:formatCode>
                <c:ptCount val="96"/>
                <c:pt idx="0">
                  <c:v>76.543209876543202</c:v>
                </c:pt>
                <c:pt idx="1">
                  <c:v>76.543209876543202</c:v>
                </c:pt>
                <c:pt idx="2">
                  <c:v>76.543209876543202</c:v>
                </c:pt>
                <c:pt idx="3">
                  <c:v>76.543209876543202</c:v>
                </c:pt>
                <c:pt idx="4">
                  <c:v>76.543209876543202</c:v>
                </c:pt>
                <c:pt idx="5">
                  <c:v>76.543209876543202</c:v>
                </c:pt>
                <c:pt idx="6">
                  <c:v>76.543209876543202</c:v>
                </c:pt>
                <c:pt idx="7">
                  <c:v>76.543209876543202</c:v>
                </c:pt>
                <c:pt idx="8">
                  <c:v>76.543209876543202</c:v>
                </c:pt>
                <c:pt idx="9">
                  <c:v>76.543209876543202</c:v>
                </c:pt>
                <c:pt idx="10">
                  <c:v>76.543209876543202</c:v>
                </c:pt>
                <c:pt idx="11">
                  <c:v>76.543209876543202</c:v>
                </c:pt>
                <c:pt idx="12">
                  <c:v>76.543209876543202</c:v>
                </c:pt>
                <c:pt idx="13">
                  <c:v>76.543209876543202</c:v>
                </c:pt>
                <c:pt idx="14">
                  <c:v>76.543209876543202</c:v>
                </c:pt>
                <c:pt idx="15">
                  <c:v>76.543209876543202</c:v>
                </c:pt>
                <c:pt idx="16">
                  <c:v>76.543209876543202</c:v>
                </c:pt>
                <c:pt idx="17">
                  <c:v>76.543209876543202</c:v>
                </c:pt>
                <c:pt idx="18">
                  <c:v>76.543209876543202</c:v>
                </c:pt>
                <c:pt idx="19">
                  <c:v>76.543209876543202</c:v>
                </c:pt>
                <c:pt idx="20">
                  <c:v>76.543209876543202</c:v>
                </c:pt>
                <c:pt idx="21">
                  <c:v>76.543209876543202</c:v>
                </c:pt>
                <c:pt idx="22">
                  <c:v>76.543209876543202</c:v>
                </c:pt>
                <c:pt idx="23">
                  <c:v>76.543209876543202</c:v>
                </c:pt>
                <c:pt idx="24">
                  <c:v>76.543209876543202</c:v>
                </c:pt>
                <c:pt idx="25">
                  <c:v>76.543209876543202</c:v>
                </c:pt>
                <c:pt idx="26">
                  <c:v>76.543209876543202</c:v>
                </c:pt>
                <c:pt idx="27">
                  <c:v>76.543209876543202</c:v>
                </c:pt>
                <c:pt idx="28">
                  <c:v>76.543209876543202</c:v>
                </c:pt>
                <c:pt idx="29">
                  <c:v>76.543209876543202</c:v>
                </c:pt>
                <c:pt idx="30">
                  <c:v>76.543209876543202</c:v>
                </c:pt>
                <c:pt idx="31">
                  <c:v>76.543209876543202</c:v>
                </c:pt>
                <c:pt idx="32">
                  <c:v>76.543209876543202</c:v>
                </c:pt>
                <c:pt idx="33">
                  <c:v>76.543209876543202</c:v>
                </c:pt>
                <c:pt idx="34">
                  <c:v>76.543209876543202</c:v>
                </c:pt>
                <c:pt idx="35">
                  <c:v>76.543209876543202</c:v>
                </c:pt>
                <c:pt idx="36">
                  <c:v>76.543209876543202</c:v>
                </c:pt>
                <c:pt idx="37">
                  <c:v>76.543209876543202</c:v>
                </c:pt>
                <c:pt idx="38">
                  <c:v>76.543209876543202</c:v>
                </c:pt>
                <c:pt idx="39">
                  <c:v>76.543209876543202</c:v>
                </c:pt>
                <c:pt idx="40">
                  <c:v>76.543209876543202</c:v>
                </c:pt>
                <c:pt idx="41">
                  <c:v>76.543209876543202</c:v>
                </c:pt>
                <c:pt idx="42">
                  <c:v>76.543209876543202</c:v>
                </c:pt>
                <c:pt idx="43">
                  <c:v>76.543209876543202</c:v>
                </c:pt>
                <c:pt idx="44">
                  <c:v>76.543209876543202</c:v>
                </c:pt>
                <c:pt idx="45">
                  <c:v>76.543209876543202</c:v>
                </c:pt>
                <c:pt idx="46">
                  <c:v>76.543209876543202</c:v>
                </c:pt>
                <c:pt idx="47">
                  <c:v>76.543209876543202</c:v>
                </c:pt>
                <c:pt idx="48">
                  <c:v>76.543209876543202</c:v>
                </c:pt>
                <c:pt idx="49">
                  <c:v>76.543209876543202</c:v>
                </c:pt>
                <c:pt idx="50">
                  <c:v>76.543209876543202</c:v>
                </c:pt>
                <c:pt idx="51">
                  <c:v>76.543209876543202</c:v>
                </c:pt>
                <c:pt idx="52">
                  <c:v>76.543209876543202</c:v>
                </c:pt>
                <c:pt idx="53">
                  <c:v>76.543209876543202</c:v>
                </c:pt>
                <c:pt idx="54">
                  <c:v>76.543209876543202</c:v>
                </c:pt>
                <c:pt idx="55">
                  <c:v>76.543209876543202</c:v>
                </c:pt>
                <c:pt idx="56">
                  <c:v>76.543209876543202</c:v>
                </c:pt>
                <c:pt idx="57">
                  <c:v>76.543209876543202</c:v>
                </c:pt>
                <c:pt idx="58">
                  <c:v>76.543209876543202</c:v>
                </c:pt>
                <c:pt idx="59">
                  <c:v>76.543209876543202</c:v>
                </c:pt>
                <c:pt idx="60">
                  <c:v>76.543209876543202</c:v>
                </c:pt>
                <c:pt idx="61">
                  <c:v>76.543209876543202</c:v>
                </c:pt>
                <c:pt idx="62">
                  <c:v>76.543209876543202</c:v>
                </c:pt>
                <c:pt idx="63">
                  <c:v>76.543209876543202</c:v>
                </c:pt>
                <c:pt idx="64">
                  <c:v>76.543209876543202</c:v>
                </c:pt>
                <c:pt idx="65">
                  <c:v>76.543209876543202</c:v>
                </c:pt>
                <c:pt idx="66">
                  <c:v>76.543209876543202</c:v>
                </c:pt>
                <c:pt idx="67">
                  <c:v>76.543209876543202</c:v>
                </c:pt>
                <c:pt idx="68">
                  <c:v>76.543209876543202</c:v>
                </c:pt>
                <c:pt idx="69">
                  <c:v>76.543209876543202</c:v>
                </c:pt>
                <c:pt idx="70">
                  <c:v>76.543209876543202</c:v>
                </c:pt>
                <c:pt idx="71">
                  <c:v>76.543209876543202</c:v>
                </c:pt>
                <c:pt idx="72">
                  <c:v>76.543209876543202</c:v>
                </c:pt>
                <c:pt idx="73">
                  <c:v>76.543209876543202</c:v>
                </c:pt>
                <c:pt idx="74">
                  <c:v>76.543209876543202</c:v>
                </c:pt>
                <c:pt idx="75">
                  <c:v>76.543209876543202</c:v>
                </c:pt>
                <c:pt idx="76">
                  <c:v>76.543209876543202</c:v>
                </c:pt>
                <c:pt idx="77">
                  <c:v>76.543209876543202</c:v>
                </c:pt>
                <c:pt idx="78">
                  <c:v>76.543209876543202</c:v>
                </c:pt>
                <c:pt idx="79">
                  <c:v>76.543209876543202</c:v>
                </c:pt>
                <c:pt idx="80">
                  <c:v>76.543209876543202</c:v>
                </c:pt>
                <c:pt idx="81">
                  <c:v>76.543209876543202</c:v>
                </c:pt>
                <c:pt idx="82">
                  <c:v>76.543209876543202</c:v>
                </c:pt>
                <c:pt idx="83">
                  <c:v>76.543209876543202</c:v>
                </c:pt>
                <c:pt idx="84">
                  <c:v>76.543209876543202</c:v>
                </c:pt>
                <c:pt idx="85">
                  <c:v>76.543209876543202</c:v>
                </c:pt>
                <c:pt idx="86">
                  <c:v>76.543209876543202</c:v>
                </c:pt>
                <c:pt idx="87">
                  <c:v>76.543209876543202</c:v>
                </c:pt>
                <c:pt idx="88">
                  <c:v>76.543209876543202</c:v>
                </c:pt>
                <c:pt idx="89">
                  <c:v>76.543209876543202</c:v>
                </c:pt>
                <c:pt idx="90">
                  <c:v>76.543209876543202</c:v>
                </c:pt>
                <c:pt idx="91">
                  <c:v>76.543209876543202</c:v>
                </c:pt>
                <c:pt idx="92">
                  <c:v>76.543209876543202</c:v>
                </c:pt>
                <c:pt idx="93">
                  <c:v>76.543209876543202</c:v>
                </c:pt>
                <c:pt idx="94">
                  <c:v>76.543209876543202</c:v>
                </c:pt>
                <c:pt idx="95">
                  <c:v>76.543209876543202</c:v>
                </c:pt>
              </c:numCache>
            </c:numRef>
          </c:val>
          <c:smooth val="0"/>
          <c:extLst>
            <c:ext xmlns:c16="http://schemas.microsoft.com/office/drawing/2014/chart" uri="{C3380CC4-5D6E-409C-BE32-E72D297353CC}">
              <c16:uniqueId val="{00000003-E607-415C-AA6B-4E5078719B8B}"/>
            </c:ext>
          </c:extLst>
        </c:ser>
        <c:dLbls>
          <c:showLegendKey val="0"/>
          <c:showVal val="0"/>
          <c:showCatName val="0"/>
          <c:showSerName val="0"/>
          <c:showPercent val="0"/>
          <c:showBubbleSize val="0"/>
        </c:dLbls>
        <c:smooth val="0"/>
        <c:axId val="404590527"/>
        <c:axId val="404591359"/>
      </c:lineChart>
      <c:catAx>
        <c:axId val="404590527"/>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04591359"/>
        <c:crosses val="autoZero"/>
        <c:auto val="1"/>
        <c:lblAlgn val="ctr"/>
        <c:lblOffset val="100"/>
        <c:noMultiLvlLbl val="0"/>
      </c:catAx>
      <c:valAx>
        <c:axId val="404591359"/>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04590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dirty="0"/>
              <a:t>GNA</a:t>
            </a:r>
            <a:r>
              <a:rPr lang="en-US" baseline="-25000" dirty="0"/>
              <a:t>RE</a:t>
            </a:r>
            <a:r>
              <a:rPr lang="en-US" dirty="0"/>
              <a:t> for Wind</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'[Sharing Regulations - Working - Public Hearing.xlsx]Sheet1'!$N$7</c:f>
              <c:strCache>
                <c:ptCount val="1"/>
                <c:pt idx="0">
                  <c:v>GNA (MW)</c:v>
                </c:pt>
              </c:strCache>
            </c:strRef>
          </c:tx>
          <c:spPr>
            <a:ln w="28575" cap="rnd">
              <a:solidFill>
                <a:schemeClr val="accent1"/>
              </a:solidFill>
              <a:round/>
            </a:ln>
            <a:effectLst/>
          </c:spPr>
          <c:marker>
            <c:symbol val="none"/>
          </c:marker>
          <c:val>
            <c:numRef>
              <c:f>'[Sharing Regulations - Working - Public Hearing.xlsx]Sheet1'!$N$8:$N$103</c:f>
              <c:numCache>
                <c:formatCode>0.00</c:formatCode>
                <c:ptCount val="96"/>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pt idx="21">
                  <c:v>100</c:v>
                </c:pt>
                <c:pt idx="22">
                  <c:v>100</c:v>
                </c:pt>
                <c:pt idx="23">
                  <c:v>100</c:v>
                </c:pt>
                <c:pt idx="24">
                  <c:v>100</c:v>
                </c:pt>
                <c:pt idx="25">
                  <c:v>100</c:v>
                </c:pt>
                <c:pt idx="26">
                  <c:v>100</c:v>
                </c:pt>
                <c:pt idx="27">
                  <c:v>100</c:v>
                </c:pt>
                <c:pt idx="28">
                  <c:v>100</c:v>
                </c:pt>
                <c:pt idx="29">
                  <c:v>100</c:v>
                </c:pt>
                <c:pt idx="30">
                  <c:v>100</c:v>
                </c:pt>
                <c:pt idx="31">
                  <c:v>100</c:v>
                </c:pt>
                <c:pt idx="32">
                  <c:v>100</c:v>
                </c:pt>
                <c:pt idx="33">
                  <c:v>100</c:v>
                </c:pt>
                <c:pt idx="34">
                  <c:v>100</c:v>
                </c:pt>
                <c:pt idx="35">
                  <c:v>100</c:v>
                </c:pt>
                <c:pt idx="36">
                  <c:v>100</c:v>
                </c:pt>
                <c:pt idx="37">
                  <c:v>100</c:v>
                </c:pt>
                <c:pt idx="38">
                  <c:v>100</c:v>
                </c:pt>
                <c:pt idx="39">
                  <c:v>100</c:v>
                </c:pt>
                <c:pt idx="40">
                  <c:v>100</c:v>
                </c:pt>
                <c:pt idx="41">
                  <c:v>100</c:v>
                </c:pt>
                <c:pt idx="42">
                  <c:v>100</c:v>
                </c:pt>
                <c:pt idx="43">
                  <c:v>100</c:v>
                </c:pt>
                <c:pt idx="44">
                  <c:v>100</c:v>
                </c:pt>
                <c:pt idx="45">
                  <c:v>100</c:v>
                </c:pt>
                <c:pt idx="46">
                  <c:v>100</c:v>
                </c:pt>
                <c:pt idx="47">
                  <c:v>100</c:v>
                </c:pt>
                <c:pt idx="48">
                  <c:v>100</c:v>
                </c:pt>
                <c:pt idx="49">
                  <c:v>100</c:v>
                </c:pt>
                <c:pt idx="50">
                  <c:v>100</c:v>
                </c:pt>
                <c:pt idx="51">
                  <c:v>100</c:v>
                </c:pt>
                <c:pt idx="52">
                  <c:v>100</c:v>
                </c:pt>
                <c:pt idx="53">
                  <c:v>100</c:v>
                </c:pt>
                <c:pt idx="54">
                  <c:v>100</c:v>
                </c:pt>
                <c:pt idx="55">
                  <c:v>100</c:v>
                </c:pt>
                <c:pt idx="56">
                  <c:v>100</c:v>
                </c:pt>
                <c:pt idx="57">
                  <c:v>100</c:v>
                </c:pt>
                <c:pt idx="58">
                  <c:v>100</c:v>
                </c:pt>
                <c:pt idx="59">
                  <c:v>100</c:v>
                </c:pt>
                <c:pt idx="60">
                  <c:v>100</c:v>
                </c:pt>
                <c:pt idx="61">
                  <c:v>100</c:v>
                </c:pt>
                <c:pt idx="62">
                  <c:v>100</c:v>
                </c:pt>
                <c:pt idx="63">
                  <c:v>100</c:v>
                </c:pt>
                <c:pt idx="64">
                  <c:v>100</c:v>
                </c:pt>
                <c:pt idx="65">
                  <c:v>100</c:v>
                </c:pt>
                <c:pt idx="66">
                  <c:v>100</c:v>
                </c:pt>
                <c:pt idx="67">
                  <c:v>100</c:v>
                </c:pt>
                <c:pt idx="68">
                  <c:v>100</c:v>
                </c:pt>
                <c:pt idx="69">
                  <c:v>100</c:v>
                </c:pt>
                <c:pt idx="70">
                  <c:v>100</c:v>
                </c:pt>
                <c:pt idx="71">
                  <c:v>100</c:v>
                </c:pt>
                <c:pt idx="72">
                  <c:v>100</c:v>
                </c:pt>
                <c:pt idx="73">
                  <c:v>100</c:v>
                </c:pt>
                <c:pt idx="74">
                  <c:v>100</c:v>
                </c:pt>
                <c:pt idx="75">
                  <c:v>100</c:v>
                </c:pt>
                <c:pt idx="76">
                  <c:v>100</c:v>
                </c:pt>
                <c:pt idx="77">
                  <c:v>100</c:v>
                </c:pt>
                <c:pt idx="78">
                  <c:v>100</c:v>
                </c:pt>
                <c:pt idx="79">
                  <c:v>100</c:v>
                </c:pt>
                <c:pt idx="80">
                  <c:v>100</c:v>
                </c:pt>
                <c:pt idx="81">
                  <c:v>100</c:v>
                </c:pt>
                <c:pt idx="82">
                  <c:v>100</c:v>
                </c:pt>
                <c:pt idx="83">
                  <c:v>100</c:v>
                </c:pt>
                <c:pt idx="84">
                  <c:v>100</c:v>
                </c:pt>
                <c:pt idx="85">
                  <c:v>100</c:v>
                </c:pt>
                <c:pt idx="86">
                  <c:v>100</c:v>
                </c:pt>
                <c:pt idx="87">
                  <c:v>100</c:v>
                </c:pt>
                <c:pt idx="88">
                  <c:v>100</c:v>
                </c:pt>
                <c:pt idx="89">
                  <c:v>100</c:v>
                </c:pt>
                <c:pt idx="90">
                  <c:v>100</c:v>
                </c:pt>
                <c:pt idx="91">
                  <c:v>100</c:v>
                </c:pt>
                <c:pt idx="92">
                  <c:v>100</c:v>
                </c:pt>
                <c:pt idx="93">
                  <c:v>100</c:v>
                </c:pt>
                <c:pt idx="94">
                  <c:v>100</c:v>
                </c:pt>
                <c:pt idx="95">
                  <c:v>100</c:v>
                </c:pt>
              </c:numCache>
            </c:numRef>
          </c:val>
          <c:smooth val="0"/>
          <c:extLst>
            <c:ext xmlns:c16="http://schemas.microsoft.com/office/drawing/2014/chart" uri="{C3380CC4-5D6E-409C-BE32-E72D297353CC}">
              <c16:uniqueId val="{00000000-5AC1-40F3-A578-F4910CEBCBFD}"/>
            </c:ext>
          </c:extLst>
        </c:ser>
        <c:ser>
          <c:idx val="1"/>
          <c:order val="1"/>
          <c:tx>
            <c:strRef>
              <c:f>'[Sharing Regulations - Working - Public Hearing.xlsx]Sheet1'!$O$7</c:f>
              <c:strCache>
                <c:ptCount val="1"/>
                <c:pt idx="0">
                  <c:v>Wind Sch MW (SDRG)</c:v>
                </c:pt>
              </c:strCache>
            </c:strRef>
          </c:tx>
          <c:spPr>
            <a:ln w="28575" cap="rnd">
              <a:solidFill>
                <a:schemeClr val="accent2"/>
              </a:solidFill>
              <a:round/>
            </a:ln>
            <a:effectLst/>
          </c:spPr>
          <c:marker>
            <c:symbol val="none"/>
          </c:marker>
          <c:val>
            <c:numRef>
              <c:f>'[Sharing Regulations - Working - Public Hearing.xlsx]Sheet1'!$O$8:$O$103</c:f>
              <c:numCache>
                <c:formatCode>0.00</c:formatCode>
                <c:ptCount val="96"/>
                <c:pt idx="0">
                  <c:v>73.152501506931884</c:v>
                </c:pt>
                <c:pt idx="1">
                  <c:v>72.893309222423156</c:v>
                </c:pt>
                <c:pt idx="2">
                  <c:v>72.634116937914399</c:v>
                </c:pt>
                <c:pt idx="3">
                  <c:v>72.362869198312225</c:v>
                </c:pt>
                <c:pt idx="4">
                  <c:v>72.091621458710065</c:v>
                </c:pt>
                <c:pt idx="5">
                  <c:v>83.453887884267616</c:v>
                </c:pt>
                <c:pt idx="6">
                  <c:v>82.025316455696213</c:v>
                </c:pt>
                <c:pt idx="7">
                  <c:v>80.874020494273651</c:v>
                </c:pt>
                <c:pt idx="8">
                  <c:v>79.758890898131398</c:v>
                </c:pt>
                <c:pt idx="9">
                  <c:v>78.384569017480402</c:v>
                </c:pt>
                <c:pt idx="10">
                  <c:v>77.040385774562992</c:v>
                </c:pt>
                <c:pt idx="11">
                  <c:v>75.684147076552151</c:v>
                </c:pt>
                <c:pt idx="12">
                  <c:v>74.358047016274867</c:v>
                </c:pt>
                <c:pt idx="13">
                  <c:v>73.230861965039168</c:v>
                </c:pt>
                <c:pt idx="14">
                  <c:v>72.127787823990346</c:v>
                </c:pt>
                <c:pt idx="15">
                  <c:v>70.602772754671477</c:v>
                </c:pt>
                <c:pt idx="16">
                  <c:v>69.095840867992763</c:v>
                </c:pt>
                <c:pt idx="17">
                  <c:v>67.673297166968055</c:v>
                </c:pt>
                <c:pt idx="18">
                  <c:v>66.262808921036779</c:v>
                </c:pt>
                <c:pt idx="19">
                  <c:v>72.670283303194694</c:v>
                </c:pt>
                <c:pt idx="20">
                  <c:v>71.374321880650996</c:v>
                </c:pt>
                <c:pt idx="21">
                  <c:v>70.078360458107298</c:v>
                </c:pt>
                <c:pt idx="22">
                  <c:v>68.782399035563586</c:v>
                </c:pt>
                <c:pt idx="23">
                  <c:v>67.486437613019888</c:v>
                </c:pt>
                <c:pt idx="24">
                  <c:v>66.19047619047619</c:v>
                </c:pt>
                <c:pt idx="25">
                  <c:v>64.894514767932492</c:v>
                </c:pt>
                <c:pt idx="26">
                  <c:v>63.598553345388787</c:v>
                </c:pt>
                <c:pt idx="27">
                  <c:v>62.302591922845082</c:v>
                </c:pt>
                <c:pt idx="28">
                  <c:v>61.006630500301384</c:v>
                </c:pt>
                <c:pt idx="29">
                  <c:v>51.609403254972875</c:v>
                </c:pt>
                <c:pt idx="30">
                  <c:v>53.369499698613623</c:v>
                </c:pt>
                <c:pt idx="31">
                  <c:v>55.129596142254364</c:v>
                </c:pt>
                <c:pt idx="32">
                  <c:v>56.889692585895112</c:v>
                </c:pt>
                <c:pt idx="33">
                  <c:v>48.75828812537673</c:v>
                </c:pt>
                <c:pt idx="34">
                  <c:v>50.325497287522602</c:v>
                </c:pt>
                <c:pt idx="35">
                  <c:v>52.212176009644359</c:v>
                </c:pt>
                <c:pt idx="36">
                  <c:v>54.092827004219401</c:v>
                </c:pt>
                <c:pt idx="37">
                  <c:v>55.991561181434605</c:v>
                </c:pt>
                <c:pt idx="38">
                  <c:v>57.884267631103071</c:v>
                </c:pt>
                <c:pt idx="39">
                  <c:v>58.902953586497887</c:v>
                </c:pt>
                <c:pt idx="40">
                  <c:v>59.915611814345993</c:v>
                </c:pt>
                <c:pt idx="41">
                  <c:v>60.741410488245926</c:v>
                </c:pt>
                <c:pt idx="42">
                  <c:v>61.567209162145865</c:v>
                </c:pt>
                <c:pt idx="43">
                  <c:v>62.2302591922845</c:v>
                </c:pt>
                <c:pt idx="44">
                  <c:v>72.579867389993964</c:v>
                </c:pt>
                <c:pt idx="45">
                  <c:v>72.706449668474988</c:v>
                </c:pt>
                <c:pt idx="46">
                  <c:v>72.833031946955998</c:v>
                </c:pt>
                <c:pt idx="47">
                  <c:v>73.152501506931884</c:v>
                </c:pt>
                <c:pt idx="48">
                  <c:v>73.47197106690777</c:v>
                </c:pt>
                <c:pt idx="49">
                  <c:v>73.79144062688367</c:v>
                </c:pt>
                <c:pt idx="50">
                  <c:v>74.110910186859556</c:v>
                </c:pt>
                <c:pt idx="51">
                  <c:v>74.430379746835442</c:v>
                </c:pt>
                <c:pt idx="52">
                  <c:v>74.749849306811328</c:v>
                </c:pt>
                <c:pt idx="53">
                  <c:v>75.069318866787228</c:v>
                </c:pt>
                <c:pt idx="54">
                  <c:v>75.388788426763099</c:v>
                </c:pt>
                <c:pt idx="55">
                  <c:v>75.708257986738985</c:v>
                </c:pt>
                <c:pt idx="56">
                  <c:v>76.027727546714885</c:v>
                </c:pt>
                <c:pt idx="57">
                  <c:v>76.347197106690771</c:v>
                </c:pt>
                <c:pt idx="58">
                  <c:v>75.539481615430986</c:v>
                </c:pt>
                <c:pt idx="59">
                  <c:v>74.731766124171187</c:v>
                </c:pt>
                <c:pt idx="60">
                  <c:v>73.924050632911388</c:v>
                </c:pt>
                <c:pt idx="61">
                  <c:v>73.116335141651589</c:v>
                </c:pt>
                <c:pt idx="62">
                  <c:v>72.30861965039179</c:v>
                </c:pt>
                <c:pt idx="63">
                  <c:v>71.500904159132006</c:v>
                </c:pt>
                <c:pt idx="64">
                  <c:v>70.343580470162749</c:v>
                </c:pt>
                <c:pt idx="65">
                  <c:v>69.186256781193492</c:v>
                </c:pt>
                <c:pt idx="66">
                  <c:v>68.028933092224236</c:v>
                </c:pt>
                <c:pt idx="67">
                  <c:v>66.015672091621454</c:v>
                </c:pt>
                <c:pt idx="68">
                  <c:v>64.002411091018686</c:v>
                </c:pt>
                <c:pt idx="69">
                  <c:v>61.989150090415912</c:v>
                </c:pt>
                <c:pt idx="70">
                  <c:v>59.511754068716094</c:v>
                </c:pt>
                <c:pt idx="71">
                  <c:v>57.034358047016276</c:v>
                </c:pt>
                <c:pt idx="72">
                  <c:v>54.556962025316459</c:v>
                </c:pt>
                <c:pt idx="73">
                  <c:v>51.579264617239296</c:v>
                </c:pt>
                <c:pt idx="74">
                  <c:v>49.373116335141646</c:v>
                </c:pt>
                <c:pt idx="75">
                  <c:v>46.630500301386377</c:v>
                </c:pt>
                <c:pt idx="76">
                  <c:v>43.887884267631108</c:v>
                </c:pt>
                <c:pt idx="77">
                  <c:v>41.380349608197712</c:v>
                </c:pt>
                <c:pt idx="78">
                  <c:v>38.872814948764315</c:v>
                </c:pt>
                <c:pt idx="79">
                  <c:v>36.726943942133815</c:v>
                </c:pt>
                <c:pt idx="80">
                  <c:v>34.581072935503315</c:v>
                </c:pt>
                <c:pt idx="81">
                  <c:v>32.501506931886681</c:v>
                </c:pt>
                <c:pt idx="82">
                  <c:v>30.42194092827004</c:v>
                </c:pt>
                <c:pt idx="83">
                  <c:v>29.330922242314646</c:v>
                </c:pt>
                <c:pt idx="84">
                  <c:v>28.239903556359252</c:v>
                </c:pt>
                <c:pt idx="85">
                  <c:v>27.203134418324293</c:v>
                </c:pt>
                <c:pt idx="86">
                  <c:v>26.17239300783605</c:v>
                </c:pt>
                <c:pt idx="87">
                  <c:v>25.521398432790836</c:v>
                </c:pt>
                <c:pt idx="88">
                  <c:v>24.870403857745625</c:v>
                </c:pt>
                <c:pt idx="89">
                  <c:v>24.201326100060275</c:v>
                </c:pt>
                <c:pt idx="90">
                  <c:v>23.526220614828212</c:v>
                </c:pt>
                <c:pt idx="91">
                  <c:v>22.573839662447259</c:v>
                </c:pt>
                <c:pt idx="92">
                  <c:v>21.621458710066303</c:v>
                </c:pt>
                <c:pt idx="93">
                  <c:v>20.681133212778782</c:v>
                </c:pt>
                <c:pt idx="94">
                  <c:v>19.740807715491261</c:v>
                </c:pt>
                <c:pt idx="95">
                  <c:v>19.397227245328512</c:v>
                </c:pt>
              </c:numCache>
            </c:numRef>
          </c:val>
          <c:smooth val="0"/>
          <c:extLst>
            <c:ext xmlns:c16="http://schemas.microsoft.com/office/drawing/2014/chart" uri="{C3380CC4-5D6E-409C-BE32-E72D297353CC}">
              <c16:uniqueId val="{00000001-5AC1-40F3-A578-F4910CEBCBFD}"/>
            </c:ext>
          </c:extLst>
        </c:ser>
        <c:ser>
          <c:idx val="3"/>
          <c:order val="2"/>
          <c:tx>
            <c:strRef>
              <c:f>'[Sharing Regulations - Working - Public Hearing.xlsx]Sheet1'!$R$7</c:f>
              <c:strCache>
                <c:ptCount val="1"/>
                <c:pt idx="0">
                  <c:v>CERC GNARE (MW)</c:v>
                </c:pt>
              </c:strCache>
            </c:strRef>
          </c:tx>
          <c:spPr>
            <a:ln w="28575" cap="rnd">
              <a:solidFill>
                <a:schemeClr val="accent4"/>
              </a:solidFill>
              <a:round/>
            </a:ln>
            <a:effectLst/>
          </c:spPr>
          <c:marker>
            <c:symbol val="none"/>
          </c:marker>
          <c:val>
            <c:numRef>
              <c:f>'[Sharing Regulations - Working - Public Hearing.xlsx]Sheet1'!$R$8:$R$103</c:f>
              <c:numCache>
                <c:formatCode>0.00</c:formatCode>
                <c:ptCount val="96"/>
                <c:pt idx="0">
                  <c:v>78.563935771214261</c:v>
                </c:pt>
                <c:pt idx="1">
                  <c:v>78.563935771214261</c:v>
                </c:pt>
                <c:pt idx="2">
                  <c:v>78.563935771214261</c:v>
                </c:pt>
                <c:pt idx="3">
                  <c:v>78.563935771214261</c:v>
                </c:pt>
                <c:pt idx="4">
                  <c:v>78.563935771214261</c:v>
                </c:pt>
                <c:pt idx="5">
                  <c:v>78.563935771214261</c:v>
                </c:pt>
                <c:pt idx="6">
                  <c:v>78.563935771214261</c:v>
                </c:pt>
                <c:pt idx="7">
                  <c:v>78.563935771214261</c:v>
                </c:pt>
                <c:pt idx="8">
                  <c:v>78.563935771214261</c:v>
                </c:pt>
                <c:pt idx="9">
                  <c:v>78.563935771214261</c:v>
                </c:pt>
                <c:pt idx="10">
                  <c:v>78.563935771214261</c:v>
                </c:pt>
                <c:pt idx="11">
                  <c:v>78.563935771214261</c:v>
                </c:pt>
                <c:pt idx="12">
                  <c:v>78.563935771214261</c:v>
                </c:pt>
                <c:pt idx="13">
                  <c:v>78.563935771214261</c:v>
                </c:pt>
                <c:pt idx="14">
                  <c:v>78.563935771214261</c:v>
                </c:pt>
                <c:pt idx="15">
                  <c:v>78.563935771214261</c:v>
                </c:pt>
                <c:pt idx="16">
                  <c:v>78.563935771214261</c:v>
                </c:pt>
                <c:pt idx="17">
                  <c:v>78.563935771214261</c:v>
                </c:pt>
                <c:pt idx="18">
                  <c:v>78.563935771214261</c:v>
                </c:pt>
                <c:pt idx="19">
                  <c:v>78.563935771214261</c:v>
                </c:pt>
                <c:pt idx="20">
                  <c:v>78.563935771214261</c:v>
                </c:pt>
                <c:pt idx="21">
                  <c:v>78.563935771214261</c:v>
                </c:pt>
                <c:pt idx="22">
                  <c:v>78.563935771214261</c:v>
                </c:pt>
                <c:pt idx="23">
                  <c:v>78.563935771214261</c:v>
                </c:pt>
                <c:pt idx="24">
                  <c:v>78.563935771214261</c:v>
                </c:pt>
                <c:pt idx="25">
                  <c:v>78.563935771214261</c:v>
                </c:pt>
                <c:pt idx="26">
                  <c:v>78.563935771214261</c:v>
                </c:pt>
                <c:pt idx="27">
                  <c:v>78.563935771214261</c:v>
                </c:pt>
                <c:pt idx="28">
                  <c:v>78.563935771214261</c:v>
                </c:pt>
                <c:pt idx="29">
                  <c:v>78.563935771214261</c:v>
                </c:pt>
                <c:pt idx="30">
                  <c:v>78.563935771214261</c:v>
                </c:pt>
                <c:pt idx="31">
                  <c:v>78.563935771214261</c:v>
                </c:pt>
                <c:pt idx="32">
                  <c:v>78.563935771214261</c:v>
                </c:pt>
                <c:pt idx="33">
                  <c:v>78.563935771214261</c:v>
                </c:pt>
                <c:pt idx="34">
                  <c:v>78.563935771214261</c:v>
                </c:pt>
                <c:pt idx="35">
                  <c:v>78.563935771214261</c:v>
                </c:pt>
                <c:pt idx="36">
                  <c:v>78.563935771214261</c:v>
                </c:pt>
                <c:pt idx="37">
                  <c:v>78.563935771214261</c:v>
                </c:pt>
                <c:pt idx="38">
                  <c:v>78.563935771214261</c:v>
                </c:pt>
                <c:pt idx="39">
                  <c:v>78.563935771214261</c:v>
                </c:pt>
                <c:pt idx="40">
                  <c:v>78.563935771214261</c:v>
                </c:pt>
                <c:pt idx="41">
                  <c:v>78.563935771214261</c:v>
                </c:pt>
                <c:pt idx="42">
                  <c:v>78.563935771214261</c:v>
                </c:pt>
                <c:pt idx="43">
                  <c:v>78.563935771214261</c:v>
                </c:pt>
                <c:pt idx="44">
                  <c:v>78.563935771214261</c:v>
                </c:pt>
                <c:pt idx="45">
                  <c:v>78.563935771214261</c:v>
                </c:pt>
                <c:pt idx="46">
                  <c:v>78.563935771214261</c:v>
                </c:pt>
                <c:pt idx="47">
                  <c:v>78.563935771214261</c:v>
                </c:pt>
                <c:pt idx="48">
                  <c:v>78.563935771214261</c:v>
                </c:pt>
                <c:pt idx="49">
                  <c:v>78.563935771214261</c:v>
                </c:pt>
                <c:pt idx="50">
                  <c:v>78.563935771214261</c:v>
                </c:pt>
                <c:pt idx="51">
                  <c:v>78.563935771214261</c:v>
                </c:pt>
                <c:pt idx="52">
                  <c:v>78.563935771214261</c:v>
                </c:pt>
                <c:pt idx="53">
                  <c:v>78.563935771214261</c:v>
                </c:pt>
                <c:pt idx="54">
                  <c:v>78.563935771214261</c:v>
                </c:pt>
                <c:pt idx="55">
                  <c:v>78.563935771214261</c:v>
                </c:pt>
                <c:pt idx="56">
                  <c:v>78.563935771214261</c:v>
                </c:pt>
                <c:pt idx="57">
                  <c:v>78.563935771214261</c:v>
                </c:pt>
                <c:pt idx="58">
                  <c:v>78.563935771214261</c:v>
                </c:pt>
                <c:pt idx="59">
                  <c:v>78.563935771214261</c:v>
                </c:pt>
                <c:pt idx="60">
                  <c:v>78.563935771214261</c:v>
                </c:pt>
                <c:pt idx="61">
                  <c:v>78.563935771214261</c:v>
                </c:pt>
                <c:pt idx="62">
                  <c:v>78.563935771214261</c:v>
                </c:pt>
                <c:pt idx="63">
                  <c:v>78.563935771214261</c:v>
                </c:pt>
                <c:pt idx="64">
                  <c:v>78.563935771214261</c:v>
                </c:pt>
                <c:pt idx="65">
                  <c:v>78.563935771214261</c:v>
                </c:pt>
                <c:pt idx="66">
                  <c:v>78.563935771214261</c:v>
                </c:pt>
                <c:pt idx="67">
                  <c:v>78.563935771214261</c:v>
                </c:pt>
                <c:pt idx="68">
                  <c:v>78.563935771214261</c:v>
                </c:pt>
                <c:pt idx="69">
                  <c:v>78.563935771214261</c:v>
                </c:pt>
                <c:pt idx="70">
                  <c:v>78.563935771214261</c:v>
                </c:pt>
                <c:pt idx="71">
                  <c:v>78.563935771214261</c:v>
                </c:pt>
                <c:pt idx="72">
                  <c:v>78.563935771214261</c:v>
                </c:pt>
                <c:pt idx="73">
                  <c:v>78.563935771214261</c:v>
                </c:pt>
                <c:pt idx="74">
                  <c:v>78.563935771214261</c:v>
                </c:pt>
                <c:pt idx="75">
                  <c:v>78.563935771214261</c:v>
                </c:pt>
                <c:pt idx="76">
                  <c:v>78.563935771214261</c:v>
                </c:pt>
                <c:pt idx="77">
                  <c:v>78.563935771214261</c:v>
                </c:pt>
                <c:pt idx="78">
                  <c:v>78.563935771214261</c:v>
                </c:pt>
                <c:pt idx="79">
                  <c:v>78.563935771214261</c:v>
                </c:pt>
                <c:pt idx="80">
                  <c:v>78.563935771214261</c:v>
                </c:pt>
                <c:pt idx="81">
                  <c:v>78.563935771214261</c:v>
                </c:pt>
                <c:pt idx="82">
                  <c:v>78.563935771214261</c:v>
                </c:pt>
                <c:pt idx="83">
                  <c:v>78.563935771214261</c:v>
                </c:pt>
                <c:pt idx="84">
                  <c:v>78.563935771214261</c:v>
                </c:pt>
                <c:pt idx="85">
                  <c:v>78.563935771214261</c:v>
                </c:pt>
                <c:pt idx="86">
                  <c:v>78.563935771214261</c:v>
                </c:pt>
                <c:pt idx="87">
                  <c:v>78.563935771214261</c:v>
                </c:pt>
                <c:pt idx="88">
                  <c:v>78.563935771214261</c:v>
                </c:pt>
                <c:pt idx="89">
                  <c:v>78.563935771214261</c:v>
                </c:pt>
                <c:pt idx="90">
                  <c:v>78.563935771214261</c:v>
                </c:pt>
                <c:pt idx="91">
                  <c:v>78.563935771214261</c:v>
                </c:pt>
                <c:pt idx="92">
                  <c:v>78.563935771214261</c:v>
                </c:pt>
                <c:pt idx="93">
                  <c:v>78.563935771214261</c:v>
                </c:pt>
                <c:pt idx="94">
                  <c:v>78.563935771214261</c:v>
                </c:pt>
                <c:pt idx="95">
                  <c:v>78.563935771214261</c:v>
                </c:pt>
              </c:numCache>
            </c:numRef>
          </c:val>
          <c:smooth val="0"/>
          <c:extLst>
            <c:ext xmlns:c16="http://schemas.microsoft.com/office/drawing/2014/chart" uri="{C3380CC4-5D6E-409C-BE32-E72D297353CC}">
              <c16:uniqueId val="{00000002-5AC1-40F3-A578-F4910CEBCBFD}"/>
            </c:ext>
          </c:extLst>
        </c:ser>
        <c:ser>
          <c:idx val="4"/>
          <c:order val="3"/>
          <c:tx>
            <c:strRef>
              <c:f>'[Sharing Regulations - Working - Public Hearing.xlsx]Sheet1'!$T$7</c:f>
              <c:strCache>
                <c:ptCount val="1"/>
                <c:pt idx="0">
                  <c:v>Suggested GNARE (MW)</c:v>
                </c:pt>
              </c:strCache>
            </c:strRef>
          </c:tx>
          <c:spPr>
            <a:ln w="28575" cap="rnd">
              <a:solidFill>
                <a:schemeClr val="accent5"/>
              </a:solidFill>
              <a:round/>
            </a:ln>
            <a:effectLst/>
          </c:spPr>
          <c:marker>
            <c:symbol val="none"/>
          </c:marker>
          <c:val>
            <c:numRef>
              <c:f>'[Sharing Regulations - Working - Public Hearing.xlsx]Sheet1'!$T$8:$T$103</c:f>
              <c:numCache>
                <c:formatCode>0.00</c:formatCode>
                <c:ptCount val="96"/>
                <c:pt idx="0">
                  <c:v>83.45388788426763</c:v>
                </c:pt>
                <c:pt idx="1">
                  <c:v>83.45388788426763</c:v>
                </c:pt>
                <c:pt idx="2">
                  <c:v>83.45388788426763</c:v>
                </c:pt>
                <c:pt idx="3">
                  <c:v>83.45388788426763</c:v>
                </c:pt>
                <c:pt idx="4">
                  <c:v>83.45388788426763</c:v>
                </c:pt>
                <c:pt idx="5">
                  <c:v>83.45388788426763</c:v>
                </c:pt>
                <c:pt idx="6">
                  <c:v>83.45388788426763</c:v>
                </c:pt>
                <c:pt idx="7">
                  <c:v>83.45388788426763</c:v>
                </c:pt>
                <c:pt idx="8">
                  <c:v>83.45388788426763</c:v>
                </c:pt>
                <c:pt idx="9">
                  <c:v>83.45388788426763</c:v>
                </c:pt>
                <c:pt idx="10">
                  <c:v>83.45388788426763</c:v>
                </c:pt>
                <c:pt idx="11">
                  <c:v>83.45388788426763</c:v>
                </c:pt>
                <c:pt idx="12">
                  <c:v>83.45388788426763</c:v>
                </c:pt>
                <c:pt idx="13">
                  <c:v>83.45388788426763</c:v>
                </c:pt>
                <c:pt idx="14">
                  <c:v>83.45388788426763</c:v>
                </c:pt>
                <c:pt idx="15">
                  <c:v>83.45388788426763</c:v>
                </c:pt>
                <c:pt idx="16">
                  <c:v>83.45388788426763</c:v>
                </c:pt>
                <c:pt idx="17">
                  <c:v>83.45388788426763</c:v>
                </c:pt>
                <c:pt idx="18">
                  <c:v>83.45388788426763</c:v>
                </c:pt>
                <c:pt idx="19">
                  <c:v>83.45388788426763</c:v>
                </c:pt>
                <c:pt idx="20">
                  <c:v>83.45388788426763</c:v>
                </c:pt>
                <c:pt idx="21">
                  <c:v>83.45388788426763</c:v>
                </c:pt>
                <c:pt idx="22">
                  <c:v>83.45388788426763</c:v>
                </c:pt>
                <c:pt idx="23">
                  <c:v>83.45388788426763</c:v>
                </c:pt>
                <c:pt idx="24">
                  <c:v>83.45388788426763</c:v>
                </c:pt>
                <c:pt idx="25">
                  <c:v>83.45388788426763</c:v>
                </c:pt>
                <c:pt idx="26">
                  <c:v>83.45388788426763</c:v>
                </c:pt>
                <c:pt idx="27">
                  <c:v>83.45388788426763</c:v>
                </c:pt>
                <c:pt idx="28">
                  <c:v>83.45388788426763</c:v>
                </c:pt>
                <c:pt idx="29">
                  <c:v>83.45388788426763</c:v>
                </c:pt>
                <c:pt idx="30">
                  <c:v>83.45388788426763</c:v>
                </c:pt>
                <c:pt idx="31">
                  <c:v>83.45388788426763</c:v>
                </c:pt>
                <c:pt idx="32">
                  <c:v>83.45388788426763</c:v>
                </c:pt>
                <c:pt idx="33">
                  <c:v>83.45388788426763</c:v>
                </c:pt>
                <c:pt idx="34">
                  <c:v>83.45388788426763</c:v>
                </c:pt>
                <c:pt idx="35">
                  <c:v>83.45388788426763</c:v>
                </c:pt>
                <c:pt idx="36">
                  <c:v>83.45388788426763</c:v>
                </c:pt>
                <c:pt idx="37">
                  <c:v>83.45388788426763</c:v>
                </c:pt>
                <c:pt idx="38">
                  <c:v>83.45388788426763</c:v>
                </c:pt>
                <c:pt idx="39">
                  <c:v>83.45388788426763</c:v>
                </c:pt>
                <c:pt idx="40">
                  <c:v>83.45388788426763</c:v>
                </c:pt>
                <c:pt idx="41">
                  <c:v>83.45388788426763</c:v>
                </c:pt>
                <c:pt idx="42">
                  <c:v>83.45388788426763</c:v>
                </c:pt>
                <c:pt idx="43">
                  <c:v>83.45388788426763</c:v>
                </c:pt>
                <c:pt idx="44">
                  <c:v>83.45388788426763</c:v>
                </c:pt>
                <c:pt idx="45">
                  <c:v>83.45388788426763</c:v>
                </c:pt>
                <c:pt idx="46">
                  <c:v>83.45388788426763</c:v>
                </c:pt>
                <c:pt idx="47">
                  <c:v>83.45388788426763</c:v>
                </c:pt>
                <c:pt idx="48">
                  <c:v>83.45388788426763</c:v>
                </c:pt>
                <c:pt idx="49">
                  <c:v>83.45388788426763</c:v>
                </c:pt>
                <c:pt idx="50">
                  <c:v>83.45388788426763</c:v>
                </c:pt>
                <c:pt idx="51">
                  <c:v>83.45388788426763</c:v>
                </c:pt>
                <c:pt idx="52">
                  <c:v>83.45388788426763</c:v>
                </c:pt>
                <c:pt idx="53">
                  <c:v>83.45388788426763</c:v>
                </c:pt>
                <c:pt idx="54">
                  <c:v>83.45388788426763</c:v>
                </c:pt>
                <c:pt idx="55">
                  <c:v>83.45388788426763</c:v>
                </c:pt>
                <c:pt idx="56">
                  <c:v>83.45388788426763</c:v>
                </c:pt>
                <c:pt idx="57">
                  <c:v>83.45388788426763</c:v>
                </c:pt>
                <c:pt idx="58">
                  <c:v>83.45388788426763</c:v>
                </c:pt>
                <c:pt idx="59">
                  <c:v>83.45388788426763</c:v>
                </c:pt>
                <c:pt idx="60">
                  <c:v>83.45388788426763</c:v>
                </c:pt>
                <c:pt idx="61">
                  <c:v>83.45388788426763</c:v>
                </c:pt>
                <c:pt idx="62">
                  <c:v>83.45388788426763</c:v>
                </c:pt>
                <c:pt idx="63">
                  <c:v>83.45388788426763</c:v>
                </c:pt>
                <c:pt idx="64">
                  <c:v>83.45388788426763</c:v>
                </c:pt>
                <c:pt idx="65">
                  <c:v>83.45388788426763</c:v>
                </c:pt>
                <c:pt idx="66">
                  <c:v>83.45388788426763</c:v>
                </c:pt>
                <c:pt idx="67">
                  <c:v>83.45388788426763</c:v>
                </c:pt>
                <c:pt idx="68">
                  <c:v>83.45388788426763</c:v>
                </c:pt>
                <c:pt idx="69">
                  <c:v>83.45388788426763</c:v>
                </c:pt>
                <c:pt idx="70">
                  <c:v>83.45388788426763</c:v>
                </c:pt>
                <c:pt idx="71">
                  <c:v>83.45388788426763</c:v>
                </c:pt>
                <c:pt idx="72">
                  <c:v>83.45388788426763</c:v>
                </c:pt>
                <c:pt idx="73">
                  <c:v>83.45388788426763</c:v>
                </c:pt>
                <c:pt idx="74">
                  <c:v>83.45388788426763</c:v>
                </c:pt>
                <c:pt idx="75">
                  <c:v>83.45388788426763</c:v>
                </c:pt>
                <c:pt idx="76">
                  <c:v>83.45388788426763</c:v>
                </c:pt>
                <c:pt idx="77">
                  <c:v>83.45388788426763</c:v>
                </c:pt>
                <c:pt idx="78">
                  <c:v>83.45388788426763</c:v>
                </c:pt>
                <c:pt idx="79">
                  <c:v>83.45388788426763</c:v>
                </c:pt>
                <c:pt idx="80">
                  <c:v>83.45388788426763</c:v>
                </c:pt>
                <c:pt idx="81">
                  <c:v>83.45388788426763</c:v>
                </c:pt>
                <c:pt idx="82">
                  <c:v>83.45388788426763</c:v>
                </c:pt>
                <c:pt idx="83">
                  <c:v>83.45388788426763</c:v>
                </c:pt>
                <c:pt idx="84">
                  <c:v>83.45388788426763</c:v>
                </c:pt>
                <c:pt idx="85">
                  <c:v>83.45388788426763</c:v>
                </c:pt>
                <c:pt idx="86">
                  <c:v>83.45388788426763</c:v>
                </c:pt>
                <c:pt idx="87">
                  <c:v>83.45388788426763</c:v>
                </c:pt>
                <c:pt idx="88">
                  <c:v>83.45388788426763</c:v>
                </c:pt>
                <c:pt idx="89">
                  <c:v>83.45388788426763</c:v>
                </c:pt>
                <c:pt idx="90">
                  <c:v>83.45388788426763</c:v>
                </c:pt>
                <c:pt idx="91">
                  <c:v>83.45388788426763</c:v>
                </c:pt>
                <c:pt idx="92">
                  <c:v>83.45388788426763</c:v>
                </c:pt>
                <c:pt idx="93">
                  <c:v>83.45388788426763</c:v>
                </c:pt>
                <c:pt idx="94">
                  <c:v>83.45388788426763</c:v>
                </c:pt>
                <c:pt idx="95">
                  <c:v>83.45388788426763</c:v>
                </c:pt>
              </c:numCache>
            </c:numRef>
          </c:val>
          <c:smooth val="0"/>
          <c:extLst>
            <c:ext xmlns:c16="http://schemas.microsoft.com/office/drawing/2014/chart" uri="{C3380CC4-5D6E-409C-BE32-E72D297353CC}">
              <c16:uniqueId val="{00000003-5AC1-40F3-A578-F4910CEBCBFD}"/>
            </c:ext>
          </c:extLst>
        </c:ser>
        <c:dLbls>
          <c:showLegendKey val="0"/>
          <c:showVal val="0"/>
          <c:showCatName val="0"/>
          <c:showSerName val="0"/>
          <c:showPercent val="0"/>
          <c:showBubbleSize val="0"/>
        </c:dLbls>
        <c:smooth val="0"/>
        <c:axId val="404590527"/>
        <c:axId val="404591359"/>
      </c:lineChart>
      <c:catAx>
        <c:axId val="404590527"/>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04591359"/>
        <c:crosses val="autoZero"/>
        <c:auto val="1"/>
        <c:lblAlgn val="ctr"/>
        <c:lblOffset val="100"/>
        <c:noMultiLvlLbl val="0"/>
      </c:catAx>
      <c:valAx>
        <c:axId val="404591359"/>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04590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dirty="0"/>
              <a:t>GNARE for Hybrid</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'[Sharing Regulations - Working - Public Hearing.xlsx]Sheet1'!$U$7</c:f>
              <c:strCache>
                <c:ptCount val="1"/>
                <c:pt idx="0">
                  <c:v>GNA (MW)</c:v>
                </c:pt>
              </c:strCache>
            </c:strRef>
          </c:tx>
          <c:spPr>
            <a:ln w="28575" cap="rnd">
              <a:solidFill>
                <a:schemeClr val="accent1"/>
              </a:solidFill>
              <a:round/>
            </a:ln>
            <a:effectLst/>
          </c:spPr>
          <c:marker>
            <c:symbol val="none"/>
          </c:marker>
          <c:val>
            <c:numRef>
              <c:f>'[Sharing Regulations - Working - Public Hearing.xlsx]Sheet1'!$U$8:$U$103</c:f>
              <c:numCache>
                <c:formatCode>0.00</c:formatCode>
                <c:ptCount val="96"/>
                <c:pt idx="0">
                  <c:v>200</c:v>
                </c:pt>
                <c:pt idx="1">
                  <c:v>200</c:v>
                </c:pt>
                <c:pt idx="2">
                  <c:v>200</c:v>
                </c:pt>
                <c:pt idx="3">
                  <c:v>200</c:v>
                </c:pt>
                <c:pt idx="4">
                  <c:v>200</c:v>
                </c:pt>
                <c:pt idx="5">
                  <c:v>200</c:v>
                </c:pt>
                <c:pt idx="6">
                  <c:v>200</c:v>
                </c:pt>
                <c:pt idx="7">
                  <c:v>200</c:v>
                </c:pt>
                <c:pt idx="8">
                  <c:v>200</c:v>
                </c:pt>
                <c:pt idx="9">
                  <c:v>200</c:v>
                </c:pt>
                <c:pt idx="10">
                  <c:v>200</c:v>
                </c:pt>
                <c:pt idx="11">
                  <c:v>200</c:v>
                </c:pt>
                <c:pt idx="12">
                  <c:v>200</c:v>
                </c:pt>
                <c:pt idx="13">
                  <c:v>200</c:v>
                </c:pt>
                <c:pt idx="14">
                  <c:v>200</c:v>
                </c:pt>
                <c:pt idx="15">
                  <c:v>200</c:v>
                </c:pt>
                <c:pt idx="16">
                  <c:v>200</c:v>
                </c:pt>
                <c:pt idx="17">
                  <c:v>200</c:v>
                </c:pt>
                <c:pt idx="18">
                  <c:v>200</c:v>
                </c:pt>
                <c:pt idx="19">
                  <c:v>200</c:v>
                </c:pt>
                <c:pt idx="20">
                  <c:v>200</c:v>
                </c:pt>
                <c:pt idx="21">
                  <c:v>200</c:v>
                </c:pt>
                <c:pt idx="22">
                  <c:v>200</c:v>
                </c:pt>
                <c:pt idx="23">
                  <c:v>200</c:v>
                </c:pt>
                <c:pt idx="24">
                  <c:v>200</c:v>
                </c:pt>
                <c:pt idx="25">
                  <c:v>200</c:v>
                </c:pt>
                <c:pt idx="26">
                  <c:v>200</c:v>
                </c:pt>
                <c:pt idx="27">
                  <c:v>200</c:v>
                </c:pt>
                <c:pt idx="28">
                  <c:v>200</c:v>
                </c:pt>
                <c:pt idx="29">
                  <c:v>200</c:v>
                </c:pt>
                <c:pt idx="30">
                  <c:v>200</c:v>
                </c:pt>
                <c:pt idx="31">
                  <c:v>200</c:v>
                </c:pt>
                <c:pt idx="32">
                  <c:v>200</c:v>
                </c:pt>
                <c:pt idx="33">
                  <c:v>200</c:v>
                </c:pt>
                <c:pt idx="34">
                  <c:v>200</c:v>
                </c:pt>
                <c:pt idx="35">
                  <c:v>200</c:v>
                </c:pt>
                <c:pt idx="36">
                  <c:v>200</c:v>
                </c:pt>
                <c:pt idx="37">
                  <c:v>200</c:v>
                </c:pt>
                <c:pt idx="38">
                  <c:v>200</c:v>
                </c:pt>
                <c:pt idx="39">
                  <c:v>200</c:v>
                </c:pt>
                <c:pt idx="40">
                  <c:v>200</c:v>
                </c:pt>
                <c:pt idx="41">
                  <c:v>200</c:v>
                </c:pt>
                <c:pt idx="42">
                  <c:v>200</c:v>
                </c:pt>
                <c:pt idx="43">
                  <c:v>200</c:v>
                </c:pt>
                <c:pt idx="44">
                  <c:v>200</c:v>
                </c:pt>
                <c:pt idx="45">
                  <c:v>200</c:v>
                </c:pt>
                <c:pt idx="46">
                  <c:v>200</c:v>
                </c:pt>
                <c:pt idx="47">
                  <c:v>200</c:v>
                </c:pt>
                <c:pt idx="48">
                  <c:v>200</c:v>
                </c:pt>
                <c:pt idx="49">
                  <c:v>200</c:v>
                </c:pt>
                <c:pt idx="50">
                  <c:v>200</c:v>
                </c:pt>
                <c:pt idx="51">
                  <c:v>200</c:v>
                </c:pt>
                <c:pt idx="52">
                  <c:v>200</c:v>
                </c:pt>
                <c:pt idx="53">
                  <c:v>200</c:v>
                </c:pt>
                <c:pt idx="54">
                  <c:v>200</c:v>
                </c:pt>
                <c:pt idx="55">
                  <c:v>200</c:v>
                </c:pt>
                <c:pt idx="56">
                  <c:v>200</c:v>
                </c:pt>
                <c:pt idx="57">
                  <c:v>200</c:v>
                </c:pt>
                <c:pt idx="58">
                  <c:v>200</c:v>
                </c:pt>
                <c:pt idx="59">
                  <c:v>200</c:v>
                </c:pt>
                <c:pt idx="60">
                  <c:v>200</c:v>
                </c:pt>
                <c:pt idx="61">
                  <c:v>200</c:v>
                </c:pt>
                <c:pt idx="62">
                  <c:v>200</c:v>
                </c:pt>
                <c:pt idx="63">
                  <c:v>200</c:v>
                </c:pt>
                <c:pt idx="64">
                  <c:v>200</c:v>
                </c:pt>
                <c:pt idx="65">
                  <c:v>200</c:v>
                </c:pt>
                <c:pt idx="66">
                  <c:v>200</c:v>
                </c:pt>
                <c:pt idx="67">
                  <c:v>200</c:v>
                </c:pt>
                <c:pt idx="68">
                  <c:v>200</c:v>
                </c:pt>
                <c:pt idx="69">
                  <c:v>200</c:v>
                </c:pt>
                <c:pt idx="70">
                  <c:v>200</c:v>
                </c:pt>
                <c:pt idx="71">
                  <c:v>200</c:v>
                </c:pt>
                <c:pt idx="72">
                  <c:v>200</c:v>
                </c:pt>
                <c:pt idx="73">
                  <c:v>200</c:v>
                </c:pt>
                <c:pt idx="74">
                  <c:v>200</c:v>
                </c:pt>
                <c:pt idx="75">
                  <c:v>200</c:v>
                </c:pt>
                <c:pt idx="76">
                  <c:v>200</c:v>
                </c:pt>
                <c:pt idx="77">
                  <c:v>200</c:v>
                </c:pt>
                <c:pt idx="78">
                  <c:v>200</c:v>
                </c:pt>
                <c:pt idx="79">
                  <c:v>200</c:v>
                </c:pt>
                <c:pt idx="80">
                  <c:v>200</c:v>
                </c:pt>
                <c:pt idx="81">
                  <c:v>200</c:v>
                </c:pt>
                <c:pt idx="82">
                  <c:v>200</c:v>
                </c:pt>
                <c:pt idx="83">
                  <c:v>200</c:v>
                </c:pt>
                <c:pt idx="84">
                  <c:v>200</c:v>
                </c:pt>
                <c:pt idx="85">
                  <c:v>200</c:v>
                </c:pt>
                <c:pt idx="86">
                  <c:v>200</c:v>
                </c:pt>
                <c:pt idx="87">
                  <c:v>200</c:v>
                </c:pt>
                <c:pt idx="88">
                  <c:v>200</c:v>
                </c:pt>
                <c:pt idx="89">
                  <c:v>200</c:v>
                </c:pt>
                <c:pt idx="90">
                  <c:v>200</c:v>
                </c:pt>
                <c:pt idx="91">
                  <c:v>200</c:v>
                </c:pt>
                <c:pt idx="92">
                  <c:v>200</c:v>
                </c:pt>
                <c:pt idx="93">
                  <c:v>200</c:v>
                </c:pt>
                <c:pt idx="94">
                  <c:v>200</c:v>
                </c:pt>
                <c:pt idx="95">
                  <c:v>200</c:v>
                </c:pt>
              </c:numCache>
            </c:numRef>
          </c:val>
          <c:smooth val="0"/>
          <c:extLst>
            <c:ext xmlns:c16="http://schemas.microsoft.com/office/drawing/2014/chart" uri="{C3380CC4-5D6E-409C-BE32-E72D297353CC}">
              <c16:uniqueId val="{00000000-B4A4-4ED0-AF94-260A0EC8DE4C}"/>
            </c:ext>
          </c:extLst>
        </c:ser>
        <c:ser>
          <c:idx val="1"/>
          <c:order val="1"/>
          <c:tx>
            <c:strRef>
              <c:f>'[Sharing Regulations - Working - Public Hearing.xlsx]Sheet1'!$V$7</c:f>
              <c:strCache>
                <c:ptCount val="1"/>
                <c:pt idx="0">
                  <c:v>Hybrid Sch MW (SDRG)</c:v>
                </c:pt>
              </c:strCache>
            </c:strRef>
          </c:tx>
          <c:spPr>
            <a:ln w="28575" cap="rnd">
              <a:solidFill>
                <a:schemeClr val="accent2"/>
              </a:solidFill>
              <a:round/>
            </a:ln>
            <a:effectLst/>
          </c:spPr>
          <c:marker>
            <c:symbol val="none"/>
          </c:marker>
          <c:val>
            <c:numRef>
              <c:f>'[Sharing Regulations - Working - Public Hearing.xlsx]Sheet1'!$V$8:$V$103</c:f>
              <c:numCache>
                <c:formatCode>0.00</c:formatCode>
                <c:ptCount val="96"/>
                <c:pt idx="0">
                  <c:v>73.152501506931884</c:v>
                </c:pt>
                <c:pt idx="1">
                  <c:v>72.893309222423156</c:v>
                </c:pt>
                <c:pt idx="2">
                  <c:v>72.634116937914399</c:v>
                </c:pt>
                <c:pt idx="3">
                  <c:v>72.362869198312225</c:v>
                </c:pt>
                <c:pt idx="4">
                  <c:v>72.091621458710065</c:v>
                </c:pt>
                <c:pt idx="5">
                  <c:v>83.453887884267616</c:v>
                </c:pt>
                <c:pt idx="6">
                  <c:v>82.025316455696213</c:v>
                </c:pt>
                <c:pt idx="7">
                  <c:v>80.874020494273651</c:v>
                </c:pt>
                <c:pt idx="8">
                  <c:v>79.758890898131398</c:v>
                </c:pt>
                <c:pt idx="9">
                  <c:v>78.384569017480402</c:v>
                </c:pt>
                <c:pt idx="10">
                  <c:v>77.040385774562992</c:v>
                </c:pt>
                <c:pt idx="11">
                  <c:v>75.684147076552151</c:v>
                </c:pt>
                <c:pt idx="12">
                  <c:v>74.358047016274867</c:v>
                </c:pt>
                <c:pt idx="13">
                  <c:v>73.230861965039168</c:v>
                </c:pt>
                <c:pt idx="14">
                  <c:v>72.127787823990346</c:v>
                </c:pt>
                <c:pt idx="15">
                  <c:v>70.602772754671477</c:v>
                </c:pt>
                <c:pt idx="16">
                  <c:v>69.095840867992763</c:v>
                </c:pt>
                <c:pt idx="17">
                  <c:v>67.673297166968055</c:v>
                </c:pt>
                <c:pt idx="18">
                  <c:v>66.262808921036779</c:v>
                </c:pt>
                <c:pt idx="19">
                  <c:v>72.670283303194694</c:v>
                </c:pt>
                <c:pt idx="20">
                  <c:v>71.374321880650996</c:v>
                </c:pt>
                <c:pt idx="21">
                  <c:v>70.078360458107298</c:v>
                </c:pt>
                <c:pt idx="22">
                  <c:v>68.782399035563586</c:v>
                </c:pt>
                <c:pt idx="23">
                  <c:v>67.486437613019888</c:v>
                </c:pt>
                <c:pt idx="24">
                  <c:v>66.19047619047619</c:v>
                </c:pt>
                <c:pt idx="25">
                  <c:v>64.894514767932492</c:v>
                </c:pt>
                <c:pt idx="26">
                  <c:v>63.598553345388787</c:v>
                </c:pt>
                <c:pt idx="27">
                  <c:v>63.858147478400639</c:v>
                </c:pt>
                <c:pt idx="28">
                  <c:v>64.667124327461877</c:v>
                </c:pt>
                <c:pt idx="29">
                  <c:v>57.782242761145717</c:v>
                </c:pt>
                <c:pt idx="30">
                  <c:v>65.715178710959307</c:v>
                </c:pt>
                <c:pt idx="31">
                  <c:v>73.648114660772876</c:v>
                </c:pt>
                <c:pt idx="32">
                  <c:v>81.581050610586473</c:v>
                </c:pt>
                <c:pt idx="33">
                  <c:v>79.622485656240926</c:v>
                </c:pt>
                <c:pt idx="34">
                  <c:v>84.893398522090507</c:v>
                </c:pt>
                <c:pt idx="35">
                  <c:v>92.335632799767808</c:v>
                </c:pt>
                <c:pt idx="36">
                  <c:v>97.302703547429275</c:v>
                </c:pt>
                <c:pt idx="37">
                  <c:v>104.13970932958276</c:v>
                </c:pt>
                <c:pt idx="38">
                  <c:v>109.11883553233764</c:v>
                </c:pt>
                <c:pt idx="39">
                  <c:v>115.69307704328801</c:v>
                </c:pt>
                <c:pt idx="40">
                  <c:v>121.64400687607439</c:v>
                </c:pt>
                <c:pt idx="41">
                  <c:v>123.70437345120888</c:v>
                </c:pt>
                <c:pt idx="42">
                  <c:v>127.61659187819527</c:v>
                </c:pt>
                <c:pt idx="43">
                  <c:v>128.2796419083339</c:v>
                </c:pt>
                <c:pt idx="44">
                  <c:v>140.48110195789519</c:v>
                </c:pt>
                <c:pt idx="45">
                  <c:v>143.69410398946263</c:v>
                </c:pt>
                <c:pt idx="46">
                  <c:v>146.90710602103007</c:v>
                </c:pt>
                <c:pt idx="47">
                  <c:v>147.22657558100596</c:v>
                </c:pt>
                <c:pt idx="48">
                  <c:v>150.01518094345096</c:v>
                </c:pt>
                <c:pt idx="49">
                  <c:v>150.33465050342687</c:v>
                </c:pt>
                <c:pt idx="50">
                  <c:v>150.65412006340276</c:v>
                </c:pt>
                <c:pt idx="51">
                  <c:v>150.97358962337864</c:v>
                </c:pt>
                <c:pt idx="52">
                  <c:v>151.29305918335453</c:v>
                </c:pt>
                <c:pt idx="53">
                  <c:v>149.1433929408613</c:v>
                </c:pt>
                <c:pt idx="54">
                  <c:v>146.37644274775076</c:v>
                </c:pt>
                <c:pt idx="55">
                  <c:v>146.69591230772664</c:v>
                </c:pt>
                <c:pt idx="56">
                  <c:v>147.01538186770256</c:v>
                </c:pt>
                <c:pt idx="57">
                  <c:v>145.48299957582657</c:v>
                </c:pt>
                <c:pt idx="58">
                  <c:v>143.44071618333223</c:v>
                </c:pt>
                <c:pt idx="59">
                  <c:v>142.63300069207241</c:v>
                </c:pt>
                <c:pt idx="60">
                  <c:v>138.7388654477262</c:v>
                </c:pt>
                <c:pt idx="61">
                  <c:v>134.84473020337998</c:v>
                </c:pt>
                <c:pt idx="62">
                  <c:v>129.71602705779918</c:v>
                </c:pt>
                <c:pt idx="63">
                  <c:v>123.97003996160115</c:v>
                </c:pt>
                <c:pt idx="64">
                  <c:v>119.10901256892818</c:v>
                </c:pt>
                <c:pt idx="65">
                  <c:v>114.24798517625521</c:v>
                </c:pt>
                <c:pt idx="66">
                  <c:v>106.30053803049583</c:v>
                </c:pt>
                <c:pt idx="67">
                  <c:v>101.81814122742392</c:v>
                </c:pt>
                <c:pt idx="68">
                  <c:v>94.249324671265597</c:v>
                </c:pt>
                <c:pt idx="69">
                  <c:v>86.180508115107273</c:v>
                </c:pt>
                <c:pt idx="70">
                  <c:v>78.499408389703746</c:v>
                </c:pt>
                <c:pt idx="71">
                  <c:v>71.225716071707637</c:v>
                </c:pt>
                <c:pt idx="72">
                  <c:v>64.334739803094237</c:v>
                </c:pt>
                <c:pt idx="73">
                  <c:v>57.295313999955347</c:v>
                </c:pt>
                <c:pt idx="74">
                  <c:v>51.823733619092266</c:v>
                </c:pt>
                <c:pt idx="75">
                  <c:v>47.247784252003662</c:v>
                </c:pt>
                <c:pt idx="76">
                  <c:v>43.887884267631108</c:v>
                </c:pt>
                <c:pt idx="77">
                  <c:v>41.380349608197712</c:v>
                </c:pt>
                <c:pt idx="78">
                  <c:v>38.872814948764315</c:v>
                </c:pt>
                <c:pt idx="79">
                  <c:v>36.726943942133815</c:v>
                </c:pt>
                <c:pt idx="80">
                  <c:v>34.581072935503315</c:v>
                </c:pt>
                <c:pt idx="81">
                  <c:v>32.501506931886681</c:v>
                </c:pt>
                <c:pt idx="82">
                  <c:v>30.42194092827004</c:v>
                </c:pt>
                <c:pt idx="83">
                  <c:v>29.330922242314646</c:v>
                </c:pt>
                <c:pt idx="84">
                  <c:v>28.239903556359252</c:v>
                </c:pt>
                <c:pt idx="85">
                  <c:v>27.203134418324293</c:v>
                </c:pt>
                <c:pt idx="86">
                  <c:v>26.17239300783605</c:v>
                </c:pt>
                <c:pt idx="87">
                  <c:v>25.521398432790836</c:v>
                </c:pt>
                <c:pt idx="88">
                  <c:v>24.870403857745625</c:v>
                </c:pt>
                <c:pt idx="89">
                  <c:v>24.201326100060275</c:v>
                </c:pt>
                <c:pt idx="90">
                  <c:v>23.526220614828212</c:v>
                </c:pt>
                <c:pt idx="91">
                  <c:v>22.573839662447259</c:v>
                </c:pt>
                <c:pt idx="92">
                  <c:v>21.621458710066303</c:v>
                </c:pt>
                <c:pt idx="93">
                  <c:v>20.681133212778782</c:v>
                </c:pt>
                <c:pt idx="94">
                  <c:v>19.740807715491261</c:v>
                </c:pt>
                <c:pt idx="95">
                  <c:v>19.397227245328512</c:v>
                </c:pt>
              </c:numCache>
            </c:numRef>
          </c:val>
          <c:smooth val="0"/>
          <c:extLst>
            <c:ext xmlns:c16="http://schemas.microsoft.com/office/drawing/2014/chart" uri="{C3380CC4-5D6E-409C-BE32-E72D297353CC}">
              <c16:uniqueId val="{00000001-B4A4-4ED0-AF94-260A0EC8DE4C}"/>
            </c:ext>
          </c:extLst>
        </c:ser>
        <c:ser>
          <c:idx val="3"/>
          <c:order val="2"/>
          <c:tx>
            <c:strRef>
              <c:f>'[Sharing Regulations - Working - Public Hearing.xlsx]Sheet1'!$Y$7</c:f>
              <c:strCache>
                <c:ptCount val="1"/>
                <c:pt idx="0">
                  <c:v>CERC GNARE (MW)</c:v>
                </c:pt>
              </c:strCache>
            </c:strRef>
          </c:tx>
          <c:spPr>
            <a:ln w="28575" cap="rnd">
              <a:solidFill>
                <a:schemeClr val="accent4"/>
              </a:solidFill>
              <a:round/>
            </a:ln>
            <a:effectLst/>
          </c:spPr>
          <c:marker>
            <c:symbol val="none"/>
          </c:marker>
          <c:val>
            <c:numRef>
              <c:f>'[Sharing Regulations - Working - Public Hearing.xlsx]Sheet1'!$Y$8:$Y$103</c:f>
              <c:numCache>
                <c:formatCode>0.00</c:formatCode>
                <c:ptCount val="96"/>
                <c:pt idx="0">
                  <c:v>110.97966665178338</c:v>
                </c:pt>
                <c:pt idx="1">
                  <c:v>110.97966665178338</c:v>
                </c:pt>
                <c:pt idx="2">
                  <c:v>110.97966665178338</c:v>
                </c:pt>
                <c:pt idx="3">
                  <c:v>110.97966665178338</c:v>
                </c:pt>
                <c:pt idx="4">
                  <c:v>110.97966665178338</c:v>
                </c:pt>
                <c:pt idx="5">
                  <c:v>110.97966665178338</c:v>
                </c:pt>
                <c:pt idx="6">
                  <c:v>110.97966665178338</c:v>
                </c:pt>
                <c:pt idx="7">
                  <c:v>110.97966665178338</c:v>
                </c:pt>
                <c:pt idx="8">
                  <c:v>110.97966665178338</c:v>
                </c:pt>
                <c:pt idx="9">
                  <c:v>110.97966665178338</c:v>
                </c:pt>
                <c:pt idx="10">
                  <c:v>110.97966665178338</c:v>
                </c:pt>
                <c:pt idx="11">
                  <c:v>110.97966665178338</c:v>
                </c:pt>
                <c:pt idx="12">
                  <c:v>110.97966665178338</c:v>
                </c:pt>
                <c:pt idx="13">
                  <c:v>110.97966665178338</c:v>
                </c:pt>
                <c:pt idx="14">
                  <c:v>110.97966665178338</c:v>
                </c:pt>
                <c:pt idx="15">
                  <c:v>110.97966665178338</c:v>
                </c:pt>
                <c:pt idx="16">
                  <c:v>110.97966665178338</c:v>
                </c:pt>
                <c:pt idx="17">
                  <c:v>110.97966665178338</c:v>
                </c:pt>
                <c:pt idx="18">
                  <c:v>110.97966665178338</c:v>
                </c:pt>
                <c:pt idx="19">
                  <c:v>110.97966665178338</c:v>
                </c:pt>
                <c:pt idx="20">
                  <c:v>110.97966665178338</c:v>
                </c:pt>
                <c:pt idx="21">
                  <c:v>110.97966665178338</c:v>
                </c:pt>
                <c:pt idx="22">
                  <c:v>110.97966665178338</c:v>
                </c:pt>
                <c:pt idx="23">
                  <c:v>110.97966665178338</c:v>
                </c:pt>
                <c:pt idx="24">
                  <c:v>110.97966665178338</c:v>
                </c:pt>
                <c:pt idx="25">
                  <c:v>110.97966665178338</c:v>
                </c:pt>
                <c:pt idx="26">
                  <c:v>110.97966665178338</c:v>
                </c:pt>
                <c:pt idx="27">
                  <c:v>110.97966665178338</c:v>
                </c:pt>
                <c:pt idx="28">
                  <c:v>110.97966665178338</c:v>
                </c:pt>
                <c:pt idx="29">
                  <c:v>110.97966665178338</c:v>
                </c:pt>
                <c:pt idx="30">
                  <c:v>110.97966665178338</c:v>
                </c:pt>
                <c:pt idx="31">
                  <c:v>110.97966665178338</c:v>
                </c:pt>
                <c:pt idx="32">
                  <c:v>110.97966665178338</c:v>
                </c:pt>
                <c:pt idx="33">
                  <c:v>110.97966665178338</c:v>
                </c:pt>
                <c:pt idx="34">
                  <c:v>110.97966665178338</c:v>
                </c:pt>
                <c:pt idx="35">
                  <c:v>110.97966665178338</c:v>
                </c:pt>
                <c:pt idx="36">
                  <c:v>110.97966665178338</c:v>
                </c:pt>
                <c:pt idx="37">
                  <c:v>110.97966665178338</c:v>
                </c:pt>
                <c:pt idx="38">
                  <c:v>110.97966665178338</c:v>
                </c:pt>
                <c:pt idx="39">
                  <c:v>110.97966665178338</c:v>
                </c:pt>
                <c:pt idx="40">
                  <c:v>110.97966665178338</c:v>
                </c:pt>
                <c:pt idx="41">
                  <c:v>110.97966665178338</c:v>
                </c:pt>
                <c:pt idx="42">
                  <c:v>110.97966665178338</c:v>
                </c:pt>
                <c:pt idx="43">
                  <c:v>110.97966665178338</c:v>
                </c:pt>
                <c:pt idx="44">
                  <c:v>110.97966665178338</c:v>
                </c:pt>
                <c:pt idx="45">
                  <c:v>110.97966665178338</c:v>
                </c:pt>
                <c:pt idx="46">
                  <c:v>110.97966665178338</c:v>
                </c:pt>
                <c:pt idx="47">
                  <c:v>110.97966665178338</c:v>
                </c:pt>
                <c:pt idx="48">
                  <c:v>110.97966665178338</c:v>
                </c:pt>
                <c:pt idx="49">
                  <c:v>110.97966665178338</c:v>
                </c:pt>
                <c:pt idx="50">
                  <c:v>110.97966665178338</c:v>
                </c:pt>
                <c:pt idx="51">
                  <c:v>110.97966665178338</c:v>
                </c:pt>
                <c:pt idx="52">
                  <c:v>110.97966665178338</c:v>
                </c:pt>
                <c:pt idx="53">
                  <c:v>110.97966665178338</c:v>
                </c:pt>
                <c:pt idx="54">
                  <c:v>110.97966665178338</c:v>
                </c:pt>
                <c:pt idx="55">
                  <c:v>110.97966665178338</c:v>
                </c:pt>
                <c:pt idx="56">
                  <c:v>110.97966665178338</c:v>
                </c:pt>
                <c:pt idx="57">
                  <c:v>110.97966665178338</c:v>
                </c:pt>
                <c:pt idx="58">
                  <c:v>110.97966665178338</c:v>
                </c:pt>
                <c:pt idx="59">
                  <c:v>110.97966665178338</c:v>
                </c:pt>
                <c:pt idx="60">
                  <c:v>110.97966665178338</c:v>
                </c:pt>
                <c:pt idx="61">
                  <c:v>110.97966665178338</c:v>
                </c:pt>
                <c:pt idx="62">
                  <c:v>110.97966665178338</c:v>
                </c:pt>
                <c:pt idx="63">
                  <c:v>110.97966665178338</c:v>
                </c:pt>
                <c:pt idx="64">
                  <c:v>110.97966665178338</c:v>
                </c:pt>
                <c:pt idx="65">
                  <c:v>110.97966665178338</c:v>
                </c:pt>
                <c:pt idx="66">
                  <c:v>110.97966665178338</c:v>
                </c:pt>
                <c:pt idx="67">
                  <c:v>110.97966665178338</c:v>
                </c:pt>
                <c:pt idx="68">
                  <c:v>110.97966665178338</c:v>
                </c:pt>
                <c:pt idx="69">
                  <c:v>110.97966665178338</c:v>
                </c:pt>
                <c:pt idx="70">
                  <c:v>110.97966665178338</c:v>
                </c:pt>
                <c:pt idx="71">
                  <c:v>110.97966665178338</c:v>
                </c:pt>
                <c:pt idx="72">
                  <c:v>110.97966665178338</c:v>
                </c:pt>
                <c:pt idx="73">
                  <c:v>110.97966665178338</c:v>
                </c:pt>
                <c:pt idx="74">
                  <c:v>110.97966665178338</c:v>
                </c:pt>
                <c:pt idx="75">
                  <c:v>110.97966665178338</c:v>
                </c:pt>
                <c:pt idx="76">
                  <c:v>110.97966665178338</c:v>
                </c:pt>
                <c:pt idx="77">
                  <c:v>110.97966665178338</c:v>
                </c:pt>
                <c:pt idx="78">
                  <c:v>110.97966665178338</c:v>
                </c:pt>
                <c:pt idx="79">
                  <c:v>110.97966665178338</c:v>
                </c:pt>
                <c:pt idx="80">
                  <c:v>110.97966665178338</c:v>
                </c:pt>
                <c:pt idx="81">
                  <c:v>110.97966665178338</c:v>
                </c:pt>
                <c:pt idx="82">
                  <c:v>110.97966665178338</c:v>
                </c:pt>
                <c:pt idx="83">
                  <c:v>110.97966665178338</c:v>
                </c:pt>
                <c:pt idx="84">
                  <c:v>110.97966665178338</c:v>
                </c:pt>
                <c:pt idx="85">
                  <c:v>110.97966665178338</c:v>
                </c:pt>
                <c:pt idx="86">
                  <c:v>110.97966665178338</c:v>
                </c:pt>
                <c:pt idx="87">
                  <c:v>110.97966665178338</c:v>
                </c:pt>
                <c:pt idx="88">
                  <c:v>110.97966665178338</c:v>
                </c:pt>
                <c:pt idx="89">
                  <c:v>110.97966665178338</c:v>
                </c:pt>
                <c:pt idx="90">
                  <c:v>110.97966665178338</c:v>
                </c:pt>
                <c:pt idx="91">
                  <c:v>110.97966665178338</c:v>
                </c:pt>
                <c:pt idx="92">
                  <c:v>110.97966665178338</c:v>
                </c:pt>
                <c:pt idx="93">
                  <c:v>110.97966665178338</c:v>
                </c:pt>
                <c:pt idx="94">
                  <c:v>110.97966665178338</c:v>
                </c:pt>
                <c:pt idx="95">
                  <c:v>110.97966665178338</c:v>
                </c:pt>
              </c:numCache>
            </c:numRef>
          </c:val>
          <c:smooth val="0"/>
          <c:extLst>
            <c:ext xmlns:c16="http://schemas.microsoft.com/office/drawing/2014/chart" uri="{C3380CC4-5D6E-409C-BE32-E72D297353CC}">
              <c16:uniqueId val="{00000002-B4A4-4ED0-AF94-260A0EC8DE4C}"/>
            </c:ext>
          </c:extLst>
        </c:ser>
        <c:ser>
          <c:idx val="4"/>
          <c:order val="3"/>
          <c:tx>
            <c:strRef>
              <c:f>'[Sharing Regulations - Working - Public Hearing.xlsx]Sheet1'!$AA$7</c:f>
              <c:strCache>
                <c:ptCount val="1"/>
                <c:pt idx="0">
                  <c:v>Suggested GNARE (MW)</c:v>
                </c:pt>
              </c:strCache>
            </c:strRef>
          </c:tx>
          <c:spPr>
            <a:ln w="28575" cap="rnd">
              <a:solidFill>
                <a:schemeClr val="accent5"/>
              </a:solidFill>
              <a:round/>
            </a:ln>
            <a:effectLst/>
          </c:spPr>
          <c:marker>
            <c:symbol val="none"/>
          </c:marker>
          <c:val>
            <c:numRef>
              <c:f>'[Sharing Regulations - Working - Public Hearing.xlsx]Sheet1'!$AA$8:$AA$103</c:f>
              <c:numCache>
                <c:formatCode>0.00</c:formatCode>
                <c:ptCount val="96"/>
                <c:pt idx="0">
                  <c:v>151.29305918335453</c:v>
                </c:pt>
                <c:pt idx="1">
                  <c:v>151.29305918335453</c:v>
                </c:pt>
                <c:pt idx="2">
                  <c:v>151.29305918335453</c:v>
                </c:pt>
                <c:pt idx="3">
                  <c:v>151.29305918335453</c:v>
                </c:pt>
                <c:pt idx="4">
                  <c:v>151.29305918335453</c:v>
                </c:pt>
                <c:pt idx="5">
                  <c:v>151.29305918335453</c:v>
                </c:pt>
                <c:pt idx="6">
                  <c:v>151.29305918335453</c:v>
                </c:pt>
                <c:pt idx="7">
                  <c:v>151.29305918335453</c:v>
                </c:pt>
                <c:pt idx="8">
                  <c:v>151.29305918335453</c:v>
                </c:pt>
                <c:pt idx="9">
                  <c:v>151.29305918335453</c:v>
                </c:pt>
                <c:pt idx="10">
                  <c:v>151.29305918335453</c:v>
                </c:pt>
                <c:pt idx="11">
                  <c:v>151.29305918335453</c:v>
                </c:pt>
                <c:pt idx="12">
                  <c:v>151.29305918335453</c:v>
                </c:pt>
                <c:pt idx="13">
                  <c:v>151.29305918335453</c:v>
                </c:pt>
                <c:pt idx="14">
                  <c:v>151.29305918335453</c:v>
                </c:pt>
                <c:pt idx="15">
                  <c:v>151.29305918335453</c:v>
                </c:pt>
                <c:pt idx="16">
                  <c:v>151.29305918335453</c:v>
                </c:pt>
                <c:pt idx="17">
                  <c:v>151.29305918335453</c:v>
                </c:pt>
                <c:pt idx="18">
                  <c:v>151.29305918335453</c:v>
                </c:pt>
                <c:pt idx="19">
                  <c:v>151.29305918335453</c:v>
                </c:pt>
                <c:pt idx="20">
                  <c:v>151.29305918335453</c:v>
                </c:pt>
                <c:pt idx="21">
                  <c:v>151.29305918335453</c:v>
                </c:pt>
                <c:pt idx="22">
                  <c:v>151.29305918335453</c:v>
                </c:pt>
                <c:pt idx="23">
                  <c:v>151.29305918335453</c:v>
                </c:pt>
                <c:pt idx="24">
                  <c:v>151.29305918335453</c:v>
                </c:pt>
                <c:pt idx="25">
                  <c:v>151.29305918335453</c:v>
                </c:pt>
                <c:pt idx="26">
                  <c:v>151.29305918335453</c:v>
                </c:pt>
                <c:pt idx="27">
                  <c:v>151.29305918335453</c:v>
                </c:pt>
                <c:pt idx="28">
                  <c:v>151.29305918335453</c:v>
                </c:pt>
                <c:pt idx="29">
                  <c:v>151.29305918335453</c:v>
                </c:pt>
                <c:pt idx="30">
                  <c:v>151.29305918335453</c:v>
                </c:pt>
                <c:pt idx="31">
                  <c:v>151.29305918335453</c:v>
                </c:pt>
                <c:pt idx="32">
                  <c:v>151.29305918335453</c:v>
                </c:pt>
                <c:pt idx="33">
                  <c:v>151.29305918335453</c:v>
                </c:pt>
                <c:pt idx="34">
                  <c:v>151.29305918335453</c:v>
                </c:pt>
                <c:pt idx="35">
                  <c:v>151.29305918335453</c:v>
                </c:pt>
                <c:pt idx="36">
                  <c:v>151.29305918335453</c:v>
                </c:pt>
                <c:pt idx="37">
                  <c:v>151.29305918335453</c:v>
                </c:pt>
                <c:pt idx="38">
                  <c:v>151.29305918335453</c:v>
                </c:pt>
                <c:pt idx="39">
                  <c:v>151.29305918335453</c:v>
                </c:pt>
                <c:pt idx="40">
                  <c:v>151.29305918335453</c:v>
                </c:pt>
                <c:pt idx="41">
                  <c:v>151.29305918335453</c:v>
                </c:pt>
                <c:pt idx="42">
                  <c:v>151.29305918335453</c:v>
                </c:pt>
                <c:pt idx="43">
                  <c:v>151.29305918335453</c:v>
                </c:pt>
                <c:pt idx="44">
                  <c:v>151.29305918335453</c:v>
                </c:pt>
                <c:pt idx="45">
                  <c:v>151.29305918335453</c:v>
                </c:pt>
                <c:pt idx="46">
                  <c:v>151.29305918335453</c:v>
                </c:pt>
                <c:pt idx="47">
                  <c:v>151.29305918335453</c:v>
                </c:pt>
                <c:pt idx="48">
                  <c:v>151.29305918335453</c:v>
                </c:pt>
                <c:pt idx="49">
                  <c:v>151.29305918335453</c:v>
                </c:pt>
                <c:pt idx="50">
                  <c:v>151.29305918335453</c:v>
                </c:pt>
                <c:pt idx="51">
                  <c:v>151.29305918335453</c:v>
                </c:pt>
                <c:pt idx="52">
                  <c:v>151.29305918335453</c:v>
                </c:pt>
                <c:pt idx="53">
                  <c:v>151.29305918335453</c:v>
                </c:pt>
                <c:pt idx="54">
                  <c:v>151.29305918335453</c:v>
                </c:pt>
                <c:pt idx="55">
                  <c:v>151.29305918335453</c:v>
                </c:pt>
                <c:pt idx="56">
                  <c:v>151.29305918335453</c:v>
                </c:pt>
                <c:pt idx="57">
                  <c:v>151.29305918335453</c:v>
                </c:pt>
                <c:pt idx="58">
                  <c:v>151.29305918335453</c:v>
                </c:pt>
                <c:pt idx="59">
                  <c:v>151.29305918335453</c:v>
                </c:pt>
                <c:pt idx="60">
                  <c:v>151.29305918335453</c:v>
                </c:pt>
                <c:pt idx="61">
                  <c:v>151.29305918335453</c:v>
                </c:pt>
                <c:pt idx="62">
                  <c:v>151.29305918335453</c:v>
                </c:pt>
                <c:pt idx="63">
                  <c:v>151.29305918335453</c:v>
                </c:pt>
                <c:pt idx="64">
                  <c:v>151.29305918335453</c:v>
                </c:pt>
                <c:pt idx="65">
                  <c:v>151.29305918335453</c:v>
                </c:pt>
                <c:pt idx="66">
                  <c:v>151.29305918335453</c:v>
                </c:pt>
                <c:pt idx="67">
                  <c:v>151.29305918335453</c:v>
                </c:pt>
                <c:pt idx="68">
                  <c:v>151.29305918335453</c:v>
                </c:pt>
                <c:pt idx="69">
                  <c:v>151.29305918335453</c:v>
                </c:pt>
                <c:pt idx="70">
                  <c:v>151.29305918335453</c:v>
                </c:pt>
                <c:pt idx="71">
                  <c:v>151.29305918335453</c:v>
                </c:pt>
                <c:pt idx="72">
                  <c:v>151.29305918335453</c:v>
                </c:pt>
                <c:pt idx="73">
                  <c:v>151.29305918335453</c:v>
                </c:pt>
                <c:pt idx="74">
                  <c:v>151.29305918335453</c:v>
                </c:pt>
                <c:pt idx="75">
                  <c:v>151.29305918335453</c:v>
                </c:pt>
                <c:pt idx="76">
                  <c:v>151.29305918335453</c:v>
                </c:pt>
                <c:pt idx="77">
                  <c:v>151.29305918335453</c:v>
                </c:pt>
                <c:pt idx="78">
                  <c:v>151.29305918335453</c:v>
                </c:pt>
                <c:pt idx="79">
                  <c:v>151.29305918335453</c:v>
                </c:pt>
                <c:pt idx="80">
                  <c:v>151.29305918335453</c:v>
                </c:pt>
                <c:pt idx="81">
                  <c:v>151.29305918335453</c:v>
                </c:pt>
                <c:pt idx="82">
                  <c:v>151.29305918335453</c:v>
                </c:pt>
                <c:pt idx="83">
                  <c:v>151.29305918335453</c:v>
                </c:pt>
                <c:pt idx="84">
                  <c:v>151.29305918335453</c:v>
                </c:pt>
                <c:pt idx="85">
                  <c:v>151.29305918335453</c:v>
                </c:pt>
                <c:pt idx="86">
                  <c:v>151.29305918335453</c:v>
                </c:pt>
                <c:pt idx="87">
                  <c:v>151.29305918335453</c:v>
                </c:pt>
                <c:pt idx="88">
                  <c:v>151.29305918335453</c:v>
                </c:pt>
                <c:pt idx="89">
                  <c:v>151.29305918335453</c:v>
                </c:pt>
                <c:pt idx="90">
                  <c:v>151.29305918335453</c:v>
                </c:pt>
                <c:pt idx="91">
                  <c:v>151.29305918335453</c:v>
                </c:pt>
                <c:pt idx="92">
                  <c:v>151.29305918335453</c:v>
                </c:pt>
                <c:pt idx="93">
                  <c:v>151.29305918335453</c:v>
                </c:pt>
                <c:pt idx="94">
                  <c:v>151.29305918335453</c:v>
                </c:pt>
                <c:pt idx="95">
                  <c:v>151.29305918335453</c:v>
                </c:pt>
              </c:numCache>
            </c:numRef>
          </c:val>
          <c:smooth val="0"/>
          <c:extLst>
            <c:ext xmlns:c16="http://schemas.microsoft.com/office/drawing/2014/chart" uri="{C3380CC4-5D6E-409C-BE32-E72D297353CC}">
              <c16:uniqueId val="{00000003-B4A4-4ED0-AF94-260A0EC8DE4C}"/>
            </c:ext>
          </c:extLst>
        </c:ser>
        <c:dLbls>
          <c:showLegendKey val="0"/>
          <c:showVal val="0"/>
          <c:showCatName val="0"/>
          <c:showSerName val="0"/>
          <c:showPercent val="0"/>
          <c:showBubbleSize val="0"/>
        </c:dLbls>
        <c:smooth val="0"/>
        <c:axId val="404590527"/>
        <c:axId val="404591359"/>
      </c:lineChart>
      <c:catAx>
        <c:axId val="404590527"/>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04591359"/>
        <c:crosses val="autoZero"/>
        <c:auto val="1"/>
        <c:lblAlgn val="ctr"/>
        <c:lblOffset val="100"/>
        <c:noMultiLvlLbl val="0"/>
      </c:catAx>
      <c:valAx>
        <c:axId val="404591359"/>
        <c:scaling>
          <c:orientation val="minMax"/>
          <c:max val="22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04590527"/>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dirty="0"/>
              <a:t>GNARE for Discom</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'[Sharing Regulations - Working - Public Hearing.xlsx]Sheet1'!$AE$7</c:f>
              <c:strCache>
                <c:ptCount val="1"/>
                <c:pt idx="0">
                  <c:v>GNA (MW)</c:v>
                </c:pt>
              </c:strCache>
            </c:strRef>
          </c:tx>
          <c:spPr>
            <a:ln w="28575" cap="rnd">
              <a:solidFill>
                <a:schemeClr val="accent1"/>
              </a:solidFill>
              <a:round/>
            </a:ln>
            <a:effectLst/>
          </c:spPr>
          <c:marker>
            <c:symbol val="none"/>
          </c:marker>
          <c:val>
            <c:numRef>
              <c:f>'[Sharing Regulations - Working - Public Hearing.xlsx]Sheet1'!$AE$8:$AE$103</c:f>
              <c:numCache>
                <c:formatCode>0.00</c:formatCode>
                <c:ptCount val="96"/>
                <c:pt idx="0">
                  <c:v>1200</c:v>
                </c:pt>
                <c:pt idx="1">
                  <c:v>1200</c:v>
                </c:pt>
                <c:pt idx="2">
                  <c:v>1200</c:v>
                </c:pt>
                <c:pt idx="3">
                  <c:v>1200</c:v>
                </c:pt>
                <c:pt idx="4">
                  <c:v>1200</c:v>
                </c:pt>
                <c:pt idx="5">
                  <c:v>1200</c:v>
                </c:pt>
                <c:pt idx="6">
                  <c:v>1200</c:v>
                </c:pt>
                <c:pt idx="7">
                  <c:v>1200</c:v>
                </c:pt>
                <c:pt idx="8">
                  <c:v>1200</c:v>
                </c:pt>
                <c:pt idx="9">
                  <c:v>1200</c:v>
                </c:pt>
                <c:pt idx="10">
                  <c:v>1200</c:v>
                </c:pt>
                <c:pt idx="11">
                  <c:v>1200</c:v>
                </c:pt>
                <c:pt idx="12">
                  <c:v>1200</c:v>
                </c:pt>
                <c:pt idx="13">
                  <c:v>1200</c:v>
                </c:pt>
                <c:pt idx="14">
                  <c:v>1200</c:v>
                </c:pt>
                <c:pt idx="15">
                  <c:v>1200</c:v>
                </c:pt>
                <c:pt idx="16">
                  <c:v>1200</c:v>
                </c:pt>
                <c:pt idx="17">
                  <c:v>1200</c:v>
                </c:pt>
                <c:pt idx="18">
                  <c:v>1200</c:v>
                </c:pt>
                <c:pt idx="19">
                  <c:v>1200</c:v>
                </c:pt>
                <c:pt idx="20">
                  <c:v>1200</c:v>
                </c:pt>
                <c:pt idx="21">
                  <c:v>1200</c:v>
                </c:pt>
                <c:pt idx="22">
                  <c:v>1200</c:v>
                </c:pt>
                <c:pt idx="23">
                  <c:v>1200</c:v>
                </c:pt>
                <c:pt idx="24">
                  <c:v>1200</c:v>
                </c:pt>
                <c:pt idx="25">
                  <c:v>1200</c:v>
                </c:pt>
                <c:pt idx="26">
                  <c:v>1200</c:v>
                </c:pt>
                <c:pt idx="27">
                  <c:v>1200</c:v>
                </c:pt>
                <c:pt idx="28">
                  <c:v>1200</c:v>
                </c:pt>
                <c:pt idx="29">
                  <c:v>1200</c:v>
                </c:pt>
                <c:pt idx="30">
                  <c:v>1200</c:v>
                </c:pt>
                <c:pt idx="31">
                  <c:v>1200</c:v>
                </c:pt>
                <c:pt idx="32">
                  <c:v>1200</c:v>
                </c:pt>
                <c:pt idx="33">
                  <c:v>1200</c:v>
                </c:pt>
                <c:pt idx="34">
                  <c:v>1200</c:v>
                </c:pt>
                <c:pt idx="35">
                  <c:v>1200</c:v>
                </c:pt>
                <c:pt idx="36">
                  <c:v>1200</c:v>
                </c:pt>
                <c:pt idx="37">
                  <c:v>1200</c:v>
                </c:pt>
                <c:pt idx="38">
                  <c:v>1200</c:v>
                </c:pt>
                <c:pt idx="39">
                  <c:v>1200</c:v>
                </c:pt>
                <c:pt idx="40">
                  <c:v>1200</c:v>
                </c:pt>
                <c:pt idx="41">
                  <c:v>1200</c:v>
                </c:pt>
                <c:pt idx="42">
                  <c:v>1200</c:v>
                </c:pt>
                <c:pt idx="43">
                  <c:v>1200</c:v>
                </c:pt>
                <c:pt idx="44">
                  <c:v>1200</c:v>
                </c:pt>
                <c:pt idx="45">
                  <c:v>1200</c:v>
                </c:pt>
                <c:pt idx="46">
                  <c:v>1200</c:v>
                </c:pt>
                <c:pt idx="47">
                  <c:v>1200</c:v>
                </c:pt>
                <c:pt idx="48">
                  <c:v>1200</c:v>
                </c:pt>
                <c:pt idx="49">
                  <c:v>1200</c:v>
                </c:pt>
                <c:pt idx="50">
                  <c:v>1200</c:v>
                </c:pt>
                <c:pt idx="51">
                  <c:v>1200</c:v>
                </c:pt>
                <c:pt idx="52">
                  <c:v>1200</c:v>
                </c:pt>
                <c:pt idx="53">
                  <c:v>1200</c:v>
                </c:pt>
                <c:pt idx="54">
                  <c:v>1200</c:v>
                </c:pt>
                <c:pt idx="55">
                  <c:v>1200</c:v>
                </c:pt>
                <c:pt idx="56">
                  <c:v>1200</c:v>
                </c:pt>
                <c:pt idx="57">
                  <c:v>1200</c:v>
                </c:pt>
                <c:pt idx="58">
                  <c:v>1200</c:v>
                </c:pt>
                <c:pt idx="59">
                  <c:v>1200</c:v>
                </c:pt>
                <c:pt idx="60">
                  <c:v>1200</c:v>
                </c:pt>
                <c:pt idx="61">
                  <c:v>1200</c:v>
                </c:pt>
                <c:pt idx="62">
                  <c:v>1200</c:v>
                </c:pt>
                <c:pt idx="63">
                  <c:v>1200</c:v>
                </c:pt>
                <c:pt idx="64">
                  <c:v>1200</c:v>
                </c:pt>
                <c:pt idx="65">
                  <c:v>1200</c:v>
                </c:pt>
                <c:pt idx="66">
                  <c:v>1200</c:v>
                </c:pt>
                <c:pt idx="67">
                  <c:v>1200</c:v>
                </c:pt>
                <c:pt idx="68">
                  <c:v>1200</c:v>
                </c:pt>
                <c:pt idx="69">
                  <c:v>1200</c:v>
                </c:pt>
                <c:pt idx="70">
                  <c:v>1200</c:v>
                </c:pt>
                <c:pt idx="71">
                  <c:v>1200</c:v>
                </c:pt>
                <c:pt idx="72">
                  <c:v>1200</c:v>
                </c:pt>
                <c:pt idx="73">
                  <c:v>1200</c:v>
                </c:pt>
                <c:pt idx="74">
                  <c:v>1200</c:v>
                </c:pt>
                <c:pt idx="75">
                  <c:v>1200</c:v>
                </c:pt>
                <c:pt idx="76">
                  <c:v>1200</c:v>
                </c:pt>
                <c:pt idx="77">
                  <c:v>1200</c:v>
                </c:pt>
                <c:pt idx="78">
                  <c:v>1200</c:v>
                </c:pt>
                <c:pt idx="79">
                  <c:v>1200</c:v>
                </c:pt>
                <c:pt idx="80">
                  <c:v>1200</c:v>
                </c:pt>
                <c:pt idx="81">
                  <c:v>1200</c:v>
                </c:pt>
                <c:pt idx="82">
                  <c:v>1200</c:v>
                </c:pt>
                <c:pt idx="83">
                  <c:v>1200</c:v>
                </c:pt>
                <c:pt idx="84">
                  <c:v>1200</c:v>
                </c:pt>
                <c:pt idx="85">
                  <c:v>1200</c:v>
                </c:pt>
                <c:pt idx="86">
                  <c:v>1200</c:v>
                </c:pt>
                <c:pt idx="87">
                  <c:v>1200</c:v>
                </c:pt>
                <c:pt idx="88">
                  <c:v>1200</c:v>
                </c:pt>
                <c:pt idx="89">
                  <c:v>1200</c:v>
                </c:pt>
                <c:pt idx="90">
                  <c:v>1200</c:v>
                </c:pt>
                <c:pt idx="91">
                  <c:v>1200</c:v>
                </c:pt>
                <c:pt idx="92">
                  <c:v>1200</c:v>
                </c:pt>
                <c:pt idx="93">
                  <c:v>1200</c:v>
                </c:pt>
                <c:pt idx="94">
                  <c:v>1200</c:v>
                </c:pt>
                <c:pt idx="95">
                  <c:v>1200</c:v>
                </c:pt>
              </c:numCache>
            </c:numRef>
          </c:val>
          <c:smooth val="0"/>
          <c:extLst>
            <c:ext xmlns:c16="http://schemas.microsoft.com/office/drawing/2014/chart" uri="{C3380CC4-5D6E-409C-BE32-E72D297353CC}">
              <c16:uniqueId val="{00000000-673D-4DAE-90C9-02F23738431B}"/>
            </c:ext>
          </c:extLst>
        </c:ser>
        <c:ser>
          <c:idx val="1"/>
          <c:order val="1"/>
          <c:tx>
            <c:strRef>
              <c:f>'[Sharing Regulations - Working - Public Hearing.xlsx]Sheet1'!$AF$7</c:f>
              <c:strCache>
                <c:ptCount val="1"/>
                <c:pt idx="0">
                  <c:v>RE Sch MW (SDRG)</c:v>
                </c:pt>
              </c:strCache>
            </c:strRef>
          </c:tx>
          <c:spPr>
            <a:ln w="28575" cap="rnd">
              <a:solidFill>
                <a:schemeClr val="accent2"/>
              </a:solidFill>
              <a:round/>
            </a:ln>
            <a:effectLst/>
          </c:spPr>
          <c:marker>
            <c:symbol val="none"/>
          </c:marker>
          <c:val>
            <c:numRef>
              <c:f>'[Sharing Regulations - Working - Public Hearing.xlsx]Sheet1'!$AF$8:$AF$103</c:f>
              <c:numCache>
                <c:formatCode>0.00</c:formatCode>
                <c:ptCount val="96"/>
                <c:pt idx="0">
                  <c:v>73.152501506931884</c:v>
                </c:pt>
                <c:pt idx="1">
                  <c:v>72.893309222423156</c:v>
                </c:pt>
                <c:pt idx="2">
                  <c:v>72.634116937914399</c:v>
                </c:pt>
                <c:pt idx="3">
                  <c:v>72.362869198312225</c:v>
                </c:pt>
                <c:pt idx="4">
                  <c:v>72.091621458710065</c:v>
                </c:pt>
                <c:pt idx="5">
                  <c:v>83.453887884267616</c:v>
                </c:pt>
                <c:pt idx="6">
                  <c:v>82.025316455696213</c:v>
                </c:pt>
                <c:pt idx="7">
                  <c:v>80.874020494273651</c:v>
                </c:pt>
                <c:pt idx="8">
                  <c:v>79.758890898131398</c:v>
                </c:pt>
                <c:pt idx="9">
                  <c:v>78.384569017480402</c:v>
                </c:pt>
                <c:pt idx="10">
                  <c:v>77.040385774562992</c:v>
                </c:pt>
                <c:pt idx="11">
                  <c:v>75.684147076552151</c:v>
                </c:pt>
                <c:pt idx="12">
                  <c:v>74.358047016274867</c:v>
                </c:pt>
                <c:pt idx="13">
                  <c:v>73.230861965039168</c:v>
                </c:pt>
                <c:pt idx="14">
                  <c:v>72.127787823990346</c:v>
                </c:pt>
                <c:pt idx="15">
                  <c:v>70.602772754671477</c:v>
                </c:pt>
                <c:pt idx="16">
                  <c:v>69.095840867992763</c:v>
                </c:pt>
                <c:pt idx="17">
                  <c:v>67.673297166968055</c:v>
                </c:pt>
                <c:pt idx="18">
                  <c:v>66.262808921036779</c:v>
                </c:pt>
                <c:pt idx="19">
                  <c:v>72.670283303194694</c:v>
                </c:pt>
                <c:pt idx="20">
                  <c:v>71.374321880650996</c:v>
                </c:pt>
                <c:pt idx="21">
                  <c:v>70.078360458107298</c:v>
                </c:pt>
                <c:pt idx="22">
                  <c:v>68.782399035563586</c:v>
                </c:pt>
                <c:pt idx="23">
                  <c:v>67.486437613019888</c:v>
                </c:pt>
                <c:pt idx="24">
                  <c:v>66.19047619047619</c:v>
                </c:pt>
                <c:pt idx="25">
                  <c:v>64.894514767932492</c:v>
                </c:pt>
                <c:pt idx="26">
                  <c:v>63.598553345388787</c:v>
                </c:pt>
                <c:pt idx="27">
                  <c:v>63.858147478400639</c:v>
                </c:pt>
                <c:pt idx="28">
                  <c:v>64.667124327461877</c:v>
                </c:pt>
                <c:pt idx="29">
                  <c:v>57.782242761145717</c:v>
                </c:pt>
                <c:pt idx="30">
                  <c:v>65.715178710959307</c:v>
                </c:pt>
                <c:pt idx="31">
                  <c:v>73.648114660772876</c:v>
                </c:pt>
                <c:pt idx="32">
                  <c:v>81.581050610586473</c:v>
                </c:pt>
                <c:pt idx="33">
                  <c:v>79.622485656240926</c:v>
                </c:pt>
                <c:pt idx="34">
                  <c:v>84.893398522090507</c:v>
                </c:pt>
                <c:pt idx="35">
                  <c:v>92.335632799767808</c:v>
                </c:pt>
                <c:pt idx="36">
                  <c:v>97.302703547429275</c:v>
                </c:pt>
                <c:pt idx="37">
                  <c:v>104.13970932958276</c:v>
                </c:pt>
                <c:pt idx="38">
                  <c:v>109.11883553233764</c:v>
                </c:pt>
                <c:pt idx="39">
                  <c:v>115.69307704328801</c:v>
                </c:pt>
                <c:pt idx="40">
                  <c:v>121.64400687607439</c:v>
                </c:pt>
                <c:pt idx="41">
                  <c:v>123.70437345120888</c:v>
                </c:pt>
                <c:pt idx="42">
                  <c:v>127.61659187819527</c:v>
                </c:pt>
                <c:pt idx="43">
                  <c:v>128.2796419083339</c:v>
                </c:pt>
                <c:pt idx="44">
                  <c:v>140.48110195789519</c:v>
                </c:pt>
                <c:pt idx="45">
                  <c:v>143.69410398946263</c:v>
                </c:pt>
                <c:pt idx="46">
                  <c:v>146.90710602103007</c:v>
                </c:pt>
                <c:pt idx="47">
                  <c:v>147.22657558100596</c:v>
                </c:pt>
                <c:pt idx="48">
                  <c:v>150.01518094345096</c:v>
                </c:pt>
                <c:pt idx="49">
                  <c:v>150.33465050342687</c:v>
                </c:pt>
                <c:pt idx="50">
                  <c:v>150.65412006340276</c:v>
                </c:pt>
                <c:pt idx="51">
                  <c:v>150.97358962337864</c:v>
                </c:pt>
                <c:pt idx="52">
                  <c:v>151.29305918335453</c:v>
                </c:pt>
                <c:pt idx="53">
                  <c:v>149.1433929408613</c:v>
                </c:pt>
                <c:pt idx="54">
                  <c:v>146.37644274775076</c:v>
                </c:pt>
                <c:pt idx="55">
                  <c:v>146.69591230772664</c:v>
                </c:pt>
                <c:pt idx="56">
                  <c:v>147.01538186770256</c:v>
                </c:pt>
                <c:pt idx="57">
                  <c:v>145.48299957582657</c:v>
                </c:pt>
                <c:pt idx="58">
                  <c:v>143.44071618333223</c:v>
                </c:pt>
                <c:pt idx="59">
                  <c:v>142.63300069207241</c:v>
                </c:pt>
                <c:pt idx="60">
                  <c:v>138.7388654477262</c:v>
                </c:pt>
                <c:pt idx="61">
                  <c:v>134.84473020337998</c:v>
                </c:pt>
                <c:pt idx="62">
                  <c:v>129.71602705779918</c:v>
                </c:pt>
                <c:pt idx="63">
                  <c:v>123.97003996160115</c:v>
                </c:pt>
                <c:pt idx="64">
                  <c:v>119.10901256892818</c:v>
                </c:pt>
                <c:pt idx="65">
                  <c:v>114.24798517625521</c:v>
                </c:pt>
                <c:pt idx="66">
                  <c:v>106.30053803049583</c:v>
                </c:pt>
                <c:pt idx="67">
                  <c:v>101.81814122742392</c:v>
                </c:pt>
                <c:pt idx="68">
                  <c:v>94.249324671265597</c:v>
                </c:pt>
                <c:pt idx="69">
                  <c:v>86.180508115107273</c:v>
                </c:pt>
                <c:pt idx="70">
                  <c:v>78.499408389703746</c:v>
                </c:pt>
                <c:pt idx="71">
                  <c:v>71.225716071707637</c:v>
                </c:pt>
                <c:pt idx="72">
                  <c:v>64.334739803094237</c:v>
                </c:pt>
                <c:pt idx="73">
                  <c:v>57.295313999955347</c:v>
                </c:pt>
                <c:pt idx="74">
                  <c:v>51.823733619092266</c:v>
                </c:pt>
                <c:pt idx="75">
                  <c:v>47.247784252003662</c:v>
                </c:pt>
                <c:pt idx="76">
                  <c:v>43.887884267631108</c:v>
                </c:pt>
                <c:pt idx="77">
                  <c:v>41.380349608197712</c:v>
                </c:pt>
                <c:pt idx="78">
                  <c:v>38.872814948764315</c:v>
                </c:pt>
                <c:pt idx="79">
                  <c:v>36.726943942133815</c:v>
                </c:pt>
                <c:pt idx="80">
                  <c:v>34.581072935503315</c:v>
                </c:pt>
                <c:pt idx="81">
                  <c:v>32.501506931886681</c:v>
                </c:pt>
                <c:pt idx="82">
                  <c:v>30.42194092827004</c:v>
                </c:pt>
                <c:pt idx="83">
                  <c:v>29.330922242314646</c:v>
                </c:pt>
                <c:pt idx="84">
                  <c:v>28.239903556359252</c:v>
                </c:pt>
                <c:pt idx="85">
                  <c:v>27.203134418324293</c:v>
                </c:pt>
                <c:pt idx="86">
                  <c:v>26.17239300783605</c:v>
                </c:pt>
                <c:pt idx="87">
                  <c:v>25.521398432790836</c:v>
                </c:pt>
                <c:pt idx="88">
                  <c:v>24.870403857745625</c:v>
                </c:pt>
                <c:pt idx="89">
                  <c:v>24.201326100060275</c:v>
                </c:pt>
                <c:pt idx="90">
                  <c:v>23.526220614828212</c:v>
                </c:pt>
                <c:pt idx="91">
                  <c:v>22.573839662447259</c:v>
                </c:pt>
                <c:pt idx="92">
                  <c:v>21.621458710066303</c:v>
                </c:pt>
                <c:pt idx="93">
                  <c:v>20.681133212778782</c:v>
                </c:pt>
                <c:pt idx="94">
                  <c:v>19.740807715491261</c:v>
                </c:pt>
                <c:pt idx="95">
                  <c:v>19.397227245328512</c:v>
                </c:pt>
              </c:numCache>
            </c:numRef>
          </c:val>
          <c:smooth val="0"/>
          <c:extLst>
            <c:ext xmlns:c16="http://schemas.microsoft.com/office/drawing/2014/chart" uri="{C3380CC4-5D6E-409C-BE32-E72D297353CC}">
              <c16:uniqueId val="{00000001-673D-4DAE-90C9-02F23738431B}"/>
            </c:ext>
          </c:extLst>
        </c:ser>
        <c:ser>
          <c:idx val="2"/>
          <c:order val="2"/>
          <c:tx>
            <c:strRef>
              <c:f>'[Sharing Regulations - Working - Public Hearing.xlsx]Sheet1'!$AG$7</c:f>
              <c:strCache>
                <c:ptCount val="1"/>
                <c:pt idx="0">
                  <c:v>Total Sch MW (SDRT)</c:v>
                </c:pt>
              </c:strCache>
            </c:strRef>
          </c:tx>
          <c:spPr>
            <a:ln w="28575" cap="rnd">
              <a:solidFill>
                <a:schemeClr val="accent3"/>
              </a:solidFill>
              <a:round/>
            </a:ln>
            <a:effectLst/>
          </c:spPr>
          <c:marker>
            <c:symbol val="none"/>
          </c:marker>
          <c:val>
            <c:numRef>
              <c:f>'[Sharing Regulations - Working - Public Hearing.xlsx]Sheet1'!$AG$8:$AG$103</c:f>
              <c:numCache>
                <c:formatCode>0.00</c:formatCode>
                <c:ptCount val="96"/>
                <c:pt idx="0">
                  <c:v>1029.7928086497891</c:v>
                </c:pt>
                <c:pt idx="1">
                  <c:v>1029.5336163652803</c:v>
                </c:pt>
                <c:pt idx="2">
                  <c:v>934.36626081546547</c:v>
                </c:pt>
                <c:pt idx="3">
                  <c:v>794.0133804228019</c:v>
                </c:pt>
                <c:pt idx="4">
                  <c:v>648.84417349952639</c:v>
                </c:pt>
                <c:pt idx="5">
                  <c:v>609.59904604753297</c:v>
                </c:pt>
                <c:pt idx="6">
                  <c:v>608.17455319039004</c:v>
                </c:pt>
                <c:pt idx="7">
                  <c:v>607.02325722896751</c:v>
                </c:pt>
                <c:pt idx="8">
                  <c:v>605.90812763282531</c:v>
                </c:pt>
                <c:pt idx="9">
                  <c:v>604.53348636441922</c:v>
                </c:pt>
                <c:pt idx="10">
                  <c:v>603.18930312150178</c:v>
                </c:pt>
                <c:pt idx="11">
                  <c:v>601.8330644234909</c:v>
                </c:pt>
                <c:pt idx="12">
                  <c:v>600.50760211831573</c:v>
                </c:pt>
                <c:pt idx="13">
                  <c:v>599.38041706707997</c:v>
                </c:pt>
                <c:pt idx="14">
                  <c:v>598.27734292603122</c:v>
                </c:pt>
                <c:pt idx="15">
                  <c:v>596.75232785671233</c:v>
                </c:pt>
                <c:pt idx="16">
                  <c:v>595.24539597003354</c:v>
                </c:pt>
                <c:pt idx="17">
                  <c:v>593.82285226900888</c:v>
                </c:pt>
                <c:pt idx="18">
                  <c:v>592.41874055368999</c:v>
                </c:pt>
                <c:pt idx="19">
                  <c:v>598.82621493584782</c:v>
                </c:pt>
                <c:pt idx="20">
                  <c:v>597.52483310514083</c:v>
                </c:pt>
                <c:pt idx="21">
                  <c:v>596.22887168259717</c:v>
                </c:pt>
                <c:pt idx="22">
                  <c:v>594.9329102600534</c:v>
                </c:pt>
                <c:pt idx="23">
                  <c:v>738.53490802118324</c:v>
                </c:pt>
                <c:pt idx="24">
                  <c:v>882.13690578231297</c:v>
                </c:pt>
                <c:pt idx="25">
                  <c:v>1021.5306759924223</c:v>
                </c:pt>
                <c:pt idx="26">
                  <c:v>1020.2347145698786</c:v>
                </c:pt>
                <c:pt idx="27">
                  <c:v>1020.4943087028904</c:v>
                </c:pt>
                <c:pt idx="28">
                  <c:v>1021.3032855519517</c:v>
                </c:pt>
                <c:pt idx="29">
                  <c:v>1014.4225499040029</c:v>
                </c:pt>
                <c:pt idx="30">
                  <c:v>1012.3554858538164</c:v>
                </c:pt>
                <c:pt idx="31">
                  <c:v>875.39046261995657</c:v>
                </c:pt>
                <c:pt idx="32">
                  <c:v>738.42543938609663</c:v>
                </c:pt>
                <c:pt idx="33">
                  <c:v>605.77299688073072</c:v>
                </c:pt>
                <c:pt idx="34">
                  <c:v>611.04709954249859</c:v>
                </c:pt>
                <c:pt idx="35">
                  <c:v>618.48933382017594</c:v>
                </c:pt>
                <c:pt idx="36">
                  <c:v>623.44683824130675</c:v>
                </c:pt>
                <c:pt idx="37">
                  <c:v>630.29404810509288</c:v>
                </c:pt>
                <c:pt idx="38">
                  <c:v>635.27317430784774</c:v>
                </c:pt>
                <c:pt idx="39">
                  <c:v>641.84741581879814</c:v>
                </c:pt>
                <c:pt idx="40">
                  <c:v>647.79834565158455</c:v>
                </c:pt>
                <c:pt idx="41">
                  <c:v>649.85871222671904</c:v>
                </c:pt>
                <c:pt idx="42">
                  <c:v>599.24031840880752</c:v>
                </c:pt>
                <c:pt idx="43">
                  <c:v>560.77358476547681</c:v>
                </c:pt>
                <c:pt idx="44">
                  <c:v>572.97504481503802</c:v>
                </c:pt>
                <c:pt idx="45">
                  <c:v>576.18804684660552</c:v>
                </c:pt>
                <c:pt idx="46">
                  <c:v>630.42145704143832</c:v>
                </c:pt>
                <c:pt idx="47">
                  <c:v>630.74092660141412</c:v>
                </c:pt>
                <c:pt idx="48">
                  <c:v>646.32640747406322</c:v>
                </c:pt>
                <c:pt idx="49">
                  <c:v>600.72750968710034</c:v>
                </c:pt>
                <c:pt idx="50">
                  <c:v>588.25010373687212</c:v>
                </c:pt>
                <c:pt idx="51">
                  <c:v>559.87059370501129</c:v>
                </c:pt>
                <c:pt idx="52">
                  <c:v>509.1696551017219</c:v>
                </c:pt>
                <c:pt idx="53">
                  <c:v>519.81686436943278</c:v>
                </c:pt>
                <c:pt idx="54">
                  <c:v>476.23358764570992</c:v>
                </c:pt>
                <c:pt idx="55">
                  <c:v>517.369383736298</c:v>
                </c:pt>
                <c:pt idx="56">
                  <c:v>607.6123226840291</c:v>
                </c:pt>
                <c:pt idx="57">
                  <c:v>635.62011896358172</c:v>
                </c:pt>
                <c:pt idx="58">
                  <c:v>653.98599883639338</c:v>
                </c:pt>
                <c:pt idx="59">
                  <c:v>653.17828334513365</c:v>
                </c:pt>
                <c:pt idx="60">
                  <c:v>547.24333177425683</c:v>
                </c:pt>
                <c:pt idx="61">
                  <c:v>543.34919652991061</c:v>
                </c:pt>
                <c:pt idx="62">
                  <c:v>538.22049338432976</c:v>
                </c:pt>
                <c:pt idx="63">
                  <c:v>532.47450628813181</c:v>
                </c:pt>
                <c:pt idx="64">
                  <c:v>527.6134788954588</c:v>
                </c:pt>
                <c:pt idx="65">
                  <c:v>502.3442882374797</c:v>
                </c:pt>
                <c:pt idx="66">
                  <c:v>494.39684109172032</c:v>
                </c:pt>
                <c:pt idx="67">
                  <c:v>489.91444428864838</c:v>
                </c:pt>
                <c:pt idx="68">
                  <c:v>482.34562773249007</c:v>
                </c:pt>
                <c:pt idx="69">
                  <c:v>474.27681117633176</c:v>
                </c:pt>
                <c:pt idx="70">
                  <c:v>611.4936706346017</c:v>
                </c:pt>
                <c:pt idx="71">
                  <c:v>749.11793750027914</c:v>
                </c:pt>
                <c:pt idx="72">
                  <c:v>845.37364388472702</c:v>
                </c:pt>
                <c:pt idx="73">
                  <c:v>984.74238134689426</c:v>
                </c:pt>
                <c:pt idx="74">
                  <c:v>1009.9665907619495</c:v>
                </c:pt>
                <c:pt idx="75">
                  <c:v>1005.3906413948608</c:v>
                </c:pt>
                <c:pt idx="76">
                  <c:v>1002.0307414104883</c:v>
                </c:pt>
                <c:pt idx="77">
                  <c:v>999.52320675105489</c:v>
                </c:pt>
                <c:pt idx="78">
                  <c:v>997.01567209162158</c:v>
                </c:pt>
                <c:pt idx="79">
                  <c:v>994.86980108499108</c:v>
                </c:pt>
                <c:pt idx="80">
                  <c:v>992.72393007836058</c:v>
                </c:pt>
                <c:pt idx="81">
                  <c:v>990.64436407474386</c:v>
                </c:pt>
                <c:pt idx="82">
                  <c:v>988.56479807112726</c:v>
                </c:pt>
                <c:pt idx="83">
                  <c:v>987.47377938517184</c:v>
                </c:pt>
                <c:pt idx="84">
                  <c:v>986.38276069921653</c:v>
                </c:pt>
                <c:pt idx="85">
                  <c:v>985.34599156118156</c:v>
                </c:pt>
                <c:pt idx="86">
                  <c:v>984.31525015069326</c:v>
                </c:pt>
                <c:pt idx="87">
                  <c:v>982.15405149401533</c:v>
                </c:pt>
                <c:pt idx="88">
                  <c:v>979.99636100060275</c:v>
                </c:pt>
                <c:pt idx="89">
                  <c:v>979.32728324291747</c:v>
                </c:pt>
                <c:pt idx="90">
                  <c:v>980.15217775768531</c:v>
                </c:pt>
                <c:pt idx="91">
                  <c:v>979.19979680530446</c:v>
                </c:pt>
                <c:pt idx="92">
                  <c:v>978.2474158529235</c:v>
                </c:pt>
                <c:pt idx="93">
                  <c:v>977.30709035563598</c:v>
                </c:pt>
                <c:pt idx="94">
                  <c:v>831.47900975630762</c:v>
                </c:pt>
                <c:pt idx="95">
                  <c:v>976.03753438818569</c:v>
                </c:pt>
              </c:numCache>
            </c:numRef>
          </c:val>
          <c:smooth val="0"/>
          <c:extLst>
            <c:ext xmlns:c16="http://schemas.microsoft.com/office/drawing/2014/chart" uri="{C3380CC4-5D6E-409C-BE32-E72D297353CC}">
              <c16:uniqueId val="{00000002-673D-4DAE-90C9-02F23738431B}"/>
            </c:ext>
          </c:extLst>
        </c:ser>
        <c:ser>
          <c:idx val="3"/>
          <c:order val="3"/>
          <c:tx>
            <c:strRef>
              <c:f>'[Sharing Regulations - Working - Public Hearing.xlsx]Sheet1'!$AI$7</c:f>
              <c:strCache>
                <c:ptCount val="1"/>
                <c:pt idx="0">
                  <c:v>CERC GNARE (MW)</c:v>
                </c:pt>
              </c:strCache>
            </c:strRef>
          </c:tx>
          <c:spPr>
            <a:ln w="28575" cap="rnd">
              <a:solidFill>
                <a:schemeClr val="accent4"/>
              </a:solidFill>
              <a:round/>
            </a:ln>
            <a:effectLst/>
          </c:spPr>
          <c:marker>
            <c:symbol val="none"/>
          </c:marker>
          <c:val>
            <c:numRef>
              <c:f>'[Sharing Regulations - Working - Public Hearing.xlsx]Sheet1'!$AI$8:$AI$103</c:f>
              <c:numCache>
                <c:formatCode>0.00</c:formatCode>
                <c:ptCount val="96"/>
                <c:pt idx="0">
                  <c:v>109.21870062767114</c:v>
                </c:pt>
                <c:pt idx="1">
                  <c:v>109.21870062767114</c:v>
                </c:pt>
                <c:pt idx="2">
                  <c:v>109.21870062767114</c:v>
                </c:pt>
                <c:pt idx="3">
                  <c:v>109.21870062767114</c:v>
                </c:pt>
                <c:pt idx="4">
                  <c:v>109.21870062767114</c:v>
                </c:pt>
                <c:pt idx="5">
                  <c:v>109.21870062767114</c:v>
                </c:pt>
                <c:pt idx="6">
                  <c:v>109.21870062767114</c:v>
                </c:pt>
                <c:pt idx="7">
                  <c:v>109.21870062767114</c:v>
                </c:pt>
                <c:pt idx="8">
                  <c:v>109.21870062767114</c:v>
                </c:pt>
                <c:pt idx="9">
                  <c:v>109.21870062767114</c:v>
                </c:pt>
                <c:pt idx="10">
                  <c:v>109.21870062767114</c:v>
                </c:pt>
                <c:pt idx="11">
                  <c:v>109.21870062767114</c:v>
                </c:pt>
                <c:pt idx="12">
                  <c:v>109.21870062767114</c:v>
                </c:pt>
                <c:pt idx="13">
                  <c:v>109.21870062767114</c:v>
                </c:pt>
                <c:pt idx="14">
                  <c:v>109.21870062767114</c:v>
                </c:pt>
                <c:pt idx="15">
                  <c:v>109.21870062767114</c:v>
                </c:pt>
                <c:pt idx="16">
                  <c:v>109.21870062767114</c:v>
                </c:pt>
                <c:pt idx="17">
                  <c:v>109.21870062767114</c:v>
                </c:pt>
                <c:pt idx="18">
                  <c:v>109.21870062767114</c:v>
                </c:pt>
                <c:pt idx="19">
                  <c:v>109.21870062767114</c:v>
                </c:pt>
                <c:pt idx="20">
                  <c:v>109.21870062767114</c:v>
                </c:pt>
                <c:pt idx="21">
                  <c:v>109.21870062767114</c:v>
                </c:pt>
                <c:pt idx="22">
                  <c:v>109.21870062767114</c:v>
                </c:pt>
                <c:pt idx="23">
                  <c:v>109.21870062767114</c:v>
                </c:pt>
                <c:pt idx="24">
                  <c:v>109.21870062767114</c:v>
                </c:pt>
                <c:pt idx="25">
                  <c:v>109.21870062767114</c:v>
                </c:pt>
                <c:pt idx="26">
                  <c:v>109.21870062767114</c:v>
                </c:pt>
                <c:pt idx="27">
                  <c:v>109.21870062767114</c:v>
                </c:pt>
                <c:pt idx="28">
                  <c:v>109.21870062767114</c:v>
                </c:pt>
                <c:pt idx="29">
                  <c:v>109.21870062767114</c:v>
                </c:pt>
                <c:pt idx="30">
                  <c:v>109.21870062767114</c:v>
                </c:pt>
                <c:pt idx="31">
                  <c:v>109.21870062767114</c:v>
                </c:pt>
                <c:pt idx="32">
                  <c:v>109.21870062767114</c:v>
                </c:pt>
                <c:pt idx="33">
                  <c:v>109.21870062767114</c:v>
                </c:pt>
                <c:pt idx="34">
                  <c:v>109.21870062767114</c:v>
                </c:pt>
                <c:pt idx="35">
                  <c:v>109.21870062767114</c:v>
                </c:pt>
                <c:pt idx="36">
                  <c:v>109.21870062767114</c:v>
                </c:pt>
                <c:pt idx="37">
                  <c:v>109.21870062767114</c:v>
                </c:pt>
                <c:pt idx="38">
                  <c:v>109.21870062767114</c:v>
                </c:pt>
                <c:pt idx="39">
                  <c:v>109.21870062767114</c:v>
                </c:pt>
                <c:pt idx="40">
                  <c:v>109.21870062767114</c:v>
                </c:pt>
                <c:pt idx="41">
                  <c:v>109.21870062767114</c:v>
                </c:pt>
                <c:pt idx="42">
                  <c:v>109.21870062767114</c:v>
                </c:pt>
                <c:pt idx="43">
                  <c:v>109.21870062767114</c:v>
                </c:pt>
                <c:pt idx="44">
                  <c:v>109.21870062767114</c:v>
                </c:pt>
                <c:pt idx="45">
                  <c:v>109.21870062767114</c:v>
                </c:pt>
                <c:pt idx="46">
                  <c:v>109.21870062767114</c:v>
                </c:pt>
                <c:pt idx="47">
                  <c:v>109.21870062767114</c:v>
                </c:pt>
                <c:pt idx="48">
                  <c:v>109.21870062767114</c:v>
                </c:pt>
                <c:pt idx="49">
                  <c:v>109.21870062767114</c:v>
                </c:pt>
                <c:pt idx="50">
                  <c:v>109.21870062767114</c:v>
                </c:pt>
                <c:pt idx="51">
                  <c:v>109.21870062767114</c:v>
                </c:pt>
                <c:pt idx="52">
                  <c:v>109.21870062767114</c:v>
                </c:pt>
                <c:pt idx="53">
                  <c:v>109.21870062767114</c:v>
                </c:pt>
                <c:pt idx="54">
                  <c:v>109.21870062767114</c:v>
                </c:pt>
                <c:pt idx="55">
                  <c:v>109.21870062767114</c:v>
                </c:pt>
                <c:pt idx="56">
                  <c:v>109.21870062767114</c:v>
                </c:pt>
                <c:pt idx="57">
                  <c:v>109.21870062767114</c:v>
                </c:pt>
                <c:pt idx="58">
                  <c:v>109.21870062767114</c:v>
                </c:pt>
                <c:pt idx="59">
                  <c:v>109.21870062767114</c:v>
                </c:pt>
                <c:pt idx="60">
                  <c:v>109.21870062767114</c:v>
                </c:pt>
                <c:pt idx="61">
                  <c:v>109.21870062767114</c:v>
                </c:pt>
                <c:pt idx="62">
                  <c:v>109.21870062767114</c:v>
                </c:pt>
                <c:pt idx="63">
                  <c:v>109.21870062767114</c:v>
                </c:pt>
                <c:pt idx="64">
                  <c:v>109.21870062767114</c:v>
                </c:pt>
                <c:pt idx="65">
                  <c:v>109.21870062767114</c:v>
                </c:pt>
                <c:pt idx="66">
                  <c:v>109.21870062767114</c:v>
                </c:pt>
                <c:pt idx="67">
                  <c:v>109.21870062767114</c:v>
                </c:pt>
                <c:pt idx="68">
                  <c:v>109.21870062767114</c:v>
                </c:pt>
                <c:pt idx="69">
                  <c:v>109.21870062767114</c:v>
                </c:pt>
                <c:pt idx="70">
                  <c:v>109.21870062767114</c:v>
                </c:pt>
                <c:pt idx="71">
                  <c:v>109.21870062767114</c:v>
                </c:pt>
                <c:pt idx="72">
                  <c:v>109.21870062767114</c:v>
                </c:pt>
                <c:pt idx="73">
                  <c:v>109.21870062767114</c:v>
                </c:pt>
                <c:pt idx="74">
                  <c:v>109.21870062767114</c:v>
                </c:pt>
                <c:pt idx="75">
                  <c:v>109.21870062767114</c:v>
                </c:pt>
                <c:pt idx="76">
                  <c:v>109.21870062767114</c:v>
                </c:pt>
                <c:pt idx="77">
                  <c:v>109.21870062767114</c:v>
                </c:pt>
                <c:pt idx="78">
                  <c:v>109.21870062767114</c:v>
                </c:pt>
                <c:pt idx="79">
                  <c:v>109.21870062767114</c:v>
                </c:pt>
                <c:pt idx="80">
                  <c:v>109.21870062767114</c:v>
                </c:pt>
                <c:pt idx="81">
                  <c:v>109.21870062767114</c:v>
                </c:pt>
                <c:pt idx="82">
                  <c:v>109.21870062767114</c:v>
                </c:pt>
                <c:pt idx="83">
                  <c:v>109.21870062767114</c:v>
                </c:pt>
                <c:pt idx="84">
                  <c:v>109.21870062767114</c:v>
                </c:pt>
                <c:pt idx="85">
                  <c:v>109.21870062767114</c:v>
                </c:pt>
                <c:pt idx="86">
                  <c:v>109.21870062767114</c:v>
                </c:pt>
                <c:pt idx="87">
                  <c:v>109.21870062767114</c:v>
                </c:pt>
                <c:pt idx="88">
                  <c:v>109.21870062767114</c:v>
                </c:pt>
                <c:pt idx="89">
                  <c:v>109.21870062767114</c:v>
                </c:pt>
                <c:pt idx="90">
                  <c:v>109.21870062767114</c:v>
                </c:pt>
                <c:pt idx="91">
                  <c:v>109.21870062767114</c:v>
                </c:pt>
                <c:pt idx="92">
                  <c:v>109.21870062767114</c:v>
                </c:pt>
                <c:pt idx="93">
                  <c:v>109.21870062767114</c:v>
                </c:pt>
                <c:pt idx="94">
                  <c:v>109.21870062767114</c:v>
                </c:pt>
                <c:pt idx="95">
                  <c:v>109.21870062767114</c:v>
                </c:pt>
              </c:numCache>
            </c:numRef>
          </c:val>
          <c:smooth val="0"/>
          <c:extLst>
            <c:ext xmlns:c16="http://schemas.microsoft.com/office/drawing/2014/chart" uri="{C3380CC4-5D6E-409C-BE32-E72D297353CC}">
              <c16:uniqueId val="{00000003-673D-4DAE-90C9-02F23738431B}"/>
            </c:ext>
          </c:extLst>
        </c:ser>
        <c:ser>
          <c:idx val="4"/>
          <c:order val="4"/>
          <c:tx>
            <c:strRef>
              <c:f>'[Sharing Regulations - Working - Public Hearing.xlsx]Sheet1'!$AK$7</c:f>
              <c:strCache>
                <c:ptCount val="1"/>
                <c:pt idx="0">
                  <c:v>Suggested 2 GNARE (MW)</c:v>
                </c:pt>
              </c:strCache>
            </c:strRef>
          </c:tx>
          <c:spPr>
            <a:ln w="28575" cap="rnd">
              <a:solidFill>
                <a:schemeClr val="accent5"/>
              </a:solidFill>
              <a:round/>
            </a:ln>
            <a:effectLst/>
          </c:spPr>
          <c:marker>
            <c:symbol val="none"/>
          </c:marker>
          <c:val>
            <c:numRef>
              <c:f>'[Sharing Regulations - Working - Public Hearing.xlsx]Sheet1'!$AK$8:$AK$103</c:f>
              <c:numCache>
                <c:formatCode>0.00</c:formatCode>
                <c:ptCount val="96"/>
                <c:pt idx="0">
                  <c:v>151.29305918335453</c:v>
                </c:pt>
                <c:pt idx="1">
                  <c:v>151.29305918335453</c:v>
                </c:pt>
                <c:pt idx="2">
                  <c:v>151.29305918335453</c:v>
                </c:pt>
                <c:pt idx="3">
                  <c:v>151.29305918335453</c:v>
                </c:pt>
                <c:pt idx="4">
                  <c:v>151.29305918335453</c:v>
                </c:pt>
                <c:pt idx="5">
                  <c:v>151.29305918335453</c:v>
                </c:pt>
                <c:pt idx="6">
                  <c:v>151.29305918335453</c:v>
                </c:pt>
                <c:pt idx="7">
                  <c:v>151.29305918335453</c:v>
                </c:pt>
                <c:pt idx="8">
                  <c:v>151.29305918335453</c:v>
                </c:pt>
                <c:pt idx="9">
                  <c:v>151.29305918335453</c:v>
                </c:pt>
                <c:pt idx="10">
                  <c:v>151.29305918335453</c:v>
                </c:pt>
                <c:pt idx="11">
                  <c:v>151.29305918335453</c:v>
                </c:pt>
                <c:pt idx="12">
                  <c:v>151.29305918335453</c:v>
                </c:pt>
                <c:pt idx="13">
                  <c:v>151.29305918335453</c:v>
                </c:pt>
                <c:pt idx="14">
                  <c:v>151.29305918335453</c:v>
                </c:pt>
                <c:pt idx="15">
                  <c:v>151.29305918335453</c:v>
                </c:pt>
                <c:pt idx="16">
                  <c:v>151.29305918335453</c:v>
                </c:pt>
                <c:pt idx="17">
                  <c:v>151.29305918335453</c:v>
                </c:pt>
                <c:pt idx="18">
                  <c:v>151.29305918335453</c:v>
                </c:pt>
                <c:pt idx="19">
                  <c:v>151.29305918335453</c:v>
                </c:pt>
                <c:pt idx="20">
                  <c:v>151.29305918335453</c:v>
                </c:pt>
                <c:pt idx="21">
                  <c:v>151.29305918335453</c:v>
                </c:pt>
                <c:pt idx="22">
                  <c:v>151.29305918335453</c:v>
                </c:pt>
                <c:pt idx="23">
                  <c:v>151.29305918335453</c:v>
                </c:pt>
                <c:pt idx="24">
                  <c:v>151.29305918335453</c:v>
                </c:pt>
                <c:pt idx="25">
                  <c:v>151.29305918335453</c:v>
                </c:pt>
                <c:pt idx="26">
                  <c:v>151.29305918335453</c:v>
                </c:pt>
                <c:pt idx="27">
                  <c:v>151.29305918335453</c:v>
                </c:pt>
                <c:pt idx="28">
                  <c:v>151.29305918335453</c:v>
                </c:pt>
                <c:pt idx="29">
                  <c:v>151.29305918335453</c:v>
                </c:pt>
                <c:pt idx="30">
                  <c:v>151.29305918335453</c:v>
                </c:pt>
                <c:pt idx="31">
                  <c:v>151.29305918335453</c:v>
                </c:pt>
                <c:pt idx="32">
                  <c:v>151.29305918335453</c:v>
                </c:pt>
                <c:pt idx="33">
                  <c:v>151.29305918335453</c:v>
                </c:pt>
                <c:pt idx="34">
                  <c:v>151.29305918335453</c:v>
                </c:pt>
                <c:pt idx="35">
                  <c:v>151.29305918335453</c:v>
                </c:pt>
                <c:pt idx="36">
                  <c:v>151.29305918335453</c:v>
                </c:pt>
                <c:pt idx="37">
                  <c:v>151.29305918335453</c:v>
                </c:pt>
                <c:pt idx="38">
                  <c:v>151.29305918335453</c:v>
                </c:pt>
                <c:pt idx="39">
                  <c:v>151.29305918335453</c:v>
                </c:pt>
                <c:pt idx="40">
                  <c:v>151.29305918335453</c:v>
                </c:pt>
                <c:pt idx="41">
                  <c:v>151.29305918335453</c:v>
                </c:pt>
                <c:pt idx="42">
                  <c:v>151.29305918335453</c:v>
                </c:pt>
                <c:pt idx="43">
                  <c:v>151.29305918335453</c:v>
                </c:pt>
                <c:pt idx="44">
                  <c:v>151.29305918335453</c:v>
                </c:pt>
                <c:pt idx="45">
                  <c:v>151.29305918335453</c:v>
                </c:pt>
                <c:pt idx="46">
                  <c:v>151.29305918335453</c:v>
                </c:pt>
                <c:pt idx="47">
                  <c:v>151.29305918335453</c:v>
                </c:pt>
                <c:pt idx="48">
                  <c:v>151.29305918335453</c:v>
                </c:pt>
                <c:pt idx="49">
                  <c:v>151.29305918335453</c:v>
                </c:pt>
                <c:pt idx="50">
                  <c:v>151.29305918335453</c:v>
                </c:pt>
                <c:pt idx="51">
                  <c:v>151.29305918335453</c:v>
                </c:pt>
                <c:pt idx="52">
                  <c:v>151.29305918335453</c:v>
                </c:pt>
                <c:pt idx="53">
                  <c:v>151.29305918335453</c:v>
                </c:pt>
                <c:pt idx="54">
                  <c:v>151.29305918335453</c:v>
                </c:pt>
                <c:pt idx="55">
                  <c:v>151.29305918335453</c:v>
                </c:pt>
                <c:pt idx="56">
                  <c:v>151.29305918335453</c:v>
                </c:pt>
                <c:pt idx="57">
                  <c:v>151.29305918335453</c:v>
                </c:pt>
                <c:pt idx="58">
                  <c:v>151.29305918335453</c:v>
                </c:pt>
                <c:pt idx="59">
                  <c:v>151.29305918335453</c:v>
                </c:pt>
                <c:pt idx="60">
                  <c:v>151.29305918335453</c:v>
                </c:pt>
                <c:pt idx="61">
                  <c:v>151.29305918335453</c:v>
                </c:pt>
                <c:pt idx="62">
                  <c:v>151.29305918335453</c:v>
                </c:pt>
                <c:pt idx="63">
                  <c:v>151.29305918335453</c:v>
                </c:pt>
                <c:pt idx="64">
                  <c:v>151.29305918335453</c:v>
                </c:pt>
                <c:pt idx="65">
                  <c:v>151.29305918335453</c:v>
                </c:pt>
                <c:pt idx="66">
                  <c:v>151.29305918335453</c:v>
                </c:pt>
                <c:pt idx="67">
                  <c:v>151.29305918335453</c:v>
                </c:pt>
                <c:pt idx="68">
                  <c:v>151.29305918335453</c:v>
                </c:pt>
                <c:pt idx="69">
                  <c:v>151.29305918335453</c:v>
                </c:pt>
                <c:pt idx="70">
                  <c:v>151.29305918335453</c:v>
                </c:pt>
                <c:pt idx="71">
                  <c:v>151.29305918335453</c:v>
                </c:pt>
                <c:pt idx="72">
                  <c:v>151.29305918335453</c:v>
                </c:pt>
                <c:pt idx="73">
                  <c:v>151.29305918335453</c:v>
                </c:pt>
                <c:pt idx="74">
                  <c:v>151.29305918335453</c:v>
                </c:pt>
                <c:pt idx="75">
                  <c:v>151.29305918335453</c:v>
                </c:pt>
                <c:pt idx="76">
                  <c:v>151.29305918335453</c:v>
                </c:pt>
                <c:pt idx="77">
                  <c:v>151.29305918335453</c:v>
                </c:pt>
                <c:pt idx="78">
                  <c:v>151.29305918335453</c:v>
                </c:pt>
                <c:pt idx="79">
                  <c:v>151.29305918335453</c:v>
                </c:pt>
                <c:pt idx="80">
                  <c:v>151.29305918335453</c:v>
                </c:pt>
                <c:pt idx="81">
                  <c:v>151.29305918335453</c:v>
                </c:pt>
                <c:pt idx="82">
                  <c:v>151.29305918335453</c:v>
                </c:pt>
                <c:pt idx="83">
                  <c:v>151.29305918335453</c:v>
                </c:pt>
                <c:pt idx="84">
                  <c:v>151.29305918335453</c:v>
                </c:pt>
                <c:pt idx="85">
                  <c:v>151.29305918335453</c:v>
                </c:pt>
                <c:pt idx="86">
                  <c:v>151.29305918335453</c:v>
                </c:pt>
                <c:pt idx="87">
                  <c:v>151.29305918335453</c:v>
                </c:pt>
                <c:pt idx="88">
                  <c:v>151.29305918335453</c:v>
                </c:pt>
                <c:pt idx="89">
                  <c:v>151.29305918335453</c:v>
                </c:pt>
                <c:pt idx="90">
                  <c:v>151.29305918335453</c:v>
                </c:pt>
                <c:pt idx="91">
                  <c:v>151.29305918335453</c:v>
                </c:pt>
                <c:pt idx="92">
                  <c:v>151.29305918335453</c:v>
                </c:pt>
                <c:pt idx="93">
                  <c:v>151.29305918335453</c:v>
                </c:pt>
                <c:pt idx="94">
                  <c:v>151.29305918335453</c:v>
                </c:pt>
                <c:pt idx="95">
                  <c:v>151.29305918335453</c:v>
                </c:pt>
              </c:numCache>
            </c:numRef>
          </c:val>
          <c:smooth val="0"/>
          <c:extLst>
            <c:ext xmlns:c16="http://schemas.microsoft.com/office/drawing/2014/chart" uri="{C3380CC4-5D6E-409C-BE32-E72D297353CC}">
              <c16:uniqueId val="{00000004-673D-4DAE-90C9-02F23738431B}"/>
            </c:ext>
          </c:extLst>
        </c:ser>
        <c:ser>
          <c:idx val="5"/>
          <c:order val="5"/>
          <c:tx>
            <c:strRef>
              <c:f>'[Sharing Regulations - Working - Public Hearing.xlsx]Sheet1'!$AJ$7</c:f>
              <c:strCache>
                <c:ptCount val="1"/>
                <c:pt idx="0">
                  <c:v>Suggested 1 GNARE (MW)</c:v>
                </c:pt>
              </c:strCache>
            </c:strRef>
          </c:tx>
          <c:spPr>
            <a:ln w="28575" cap="rnd">
              <a:solidFill>
                <a:schemeClr val="accent6"/>
              </a:solidFill>
              <a:round/>
            </a:ln>
            <a:effectLst/>
          </c:spPr>
          <c:marker>
            <c:symbol val="none"/>
          </c:marker>
          <c:val>
            <c:numRef>
              <c:f>'[Sharing Regulations - Working - Public Hearing.xlsx]Sheet1'!$AJ$8:$AJ$103</c:f>
              <c:numCache>
                <c:formatCode>0.00</c:formatCode>
                <c:ptCount val="96"/>
                <c:pt idx="0">
                  <c:v>176.2992220328928</c:v>
                </c:pt>
                <c:pt idx="1">
                  <c:v>176.2992220328928</c:v>
                </c:pt>
                <c:pt idx="2">
                  <c:v>176.2992220328928</c:v>
                </c:pt>
                <c:pt idx="3">
                  <c:v>176.2992220328928</c:v>
                </c:pt>
                <c:pt idx="4">
                  <c:v>176.2992220328928</c:v>
                </c:pt>
                <c:pt idx="5">
                  <c:v>176.2992220328928</c:v>
                </c:pt>
                <c:pt idx="6">
                  <c:v>176.2992220328928</c:v>
                </c:pt>
                <c:pt idx="7">
                  <c:v>176.2992220328928</c:v>
                </c:pt>
                <c:pt idx="8">
                  <c:v>176.2992220328928</c:v>
                </c:pt>
                <c:pt idx="9">
                  <c:v>176.2992220328928</c:v>
                </c:pt>
                <c:pt idx="10">
                  <c:v>176.2992220328928</c:v>
                </c:pt>
                <c:pt idx="11">
                  <c:v>176.2992220328928</c:v>
                </c:pt>
                <c:pt idx="12">
                  <c:v>176.2992220328928</c:v>
                </c:pt>
                <c:pt idx="13">
                  <c:v>176.2992220328928</c:v>
                </c:pt>
                <c:pt idx="14">
                  <c:v>176.2992220328928</c:v>
                </c:pt>
                <c:pt idx="15">
                  <c:v>176.2992220328928</c:v>
                </c:pt>
                <c:pt idx="16">
                  <c:v>176.2992220328928</c:v>
                </c:pt>
                <c:pt idx="17">
                  <c:v>176.2992220328928</c:v>
                </c:pt>
                <c:pt idx="18">
                  <c:v>176.2992220328928</c:v>
                </c:pt>
                <c:pt idx="19">
                  <c:v>176.2992220328928</c:v>
                </c:pt>
                <c:pt idx="20">
                  <c:v>176.2992220328928</c:v>
                </c:pt>
                <c:pt idx="21">
                  <c:v>176.2992220328928</c:v>
                </c:pt>
                <c:pt idx="22">
                  <c:v>176.2992220328928</c:v>
                </c:pt>
                <c:pt idx="23">
                  <c:v>176.2992220328928</c:v>
                </c:pt>
                <c:pt idx="24">
                  <c:v>176.2992220328928</c:v>
                </c:pt>
                <c:pt idx="25">
                  <c:v>176.2992220328928</c:v>
                </c:pt>
                <c:pt idx="26">
                  <c:v>176.2992220328928</c:v>
                </c:pt>
                <c:pt idx="27">
                  <c:v>176.2992220328928</c:v>
                </c:pt>
                <c:pt idx="28">
                  <c:v>176.2992220328928</c:v>
                </c:pt>
                <c:pt idx="29">
                  <c:v>176.2992220328928</c:v>
                </c:pt>
                <c:pt idx="30">
                  <c:v>176.2992220328928</c:v>
                </c:pt>
                <c:pt idx="31">
                  <c:v>176.2992220328928</c:v>
                </c:pt>
                <c:pt idx="32">
                  <c:v>176.2992220328928</c:v>
                </c:pt>
                <c:pt idx="33">
                  <c:v>176.2992220328928</c:v>
                </c:pt>
                <c:pt idx="34">
                  <c:v>176.2992220328928</c:v>
                </c:pt>
                <c:pt idx="35">
                  <c:v>176.2992220328928</c:v>
                </c:pt>
                <c:pt idx="36">
                  <c:v>176.2992220328928</c:v>
                </c:pt>
                <c:pt idx="37">
                  <c:v>176.2992220328928</c:v>
                </c:pt>
                <c:pt idx="38">
                  <c:v>176.2992220328928</c:v>
                </c:pt>
                <c:pt idx="39">
                  <c:v>176.2992220328928</c:v>
                </c:pt>
                <c:pt idx="40">
                  <c:v>176.2992220328928</c:v>
                </c:pt>
                <c:pt idx="41">
                  <c:v>176.2992220328928</c:v>
                </c:pt>
                <c:pt idx="42">
                  <c:v>176.2992220328928</c:v>
                </c:pt>
                <c:pt idx="43">
                  <c:v>176.2992220328928</c:v>
                </c:pt>
                <c:pt idx="44">
                  <c:v>176.2992220328928</c:v>
                </c:pt>
                <c:pt idx="45">
                  <c:v>176.2992220328928</c:v>
                </c:pt>
                <c:pt idx="46">
                  <c:v>176.2992220328928</c:v>
                </c:pt>
                <c:pt idx="47">
                  <c:v>176.2992220328928</c:v>
                </c:pt>
                <c:pt idx="48">
                  <c:v>176.2992220328928</c:v>
                </c:pt>
                <c:pt idx="49">
                  <c:v>176.2992220328928</c:v>
                </c:pt>
                <c:pt idx="50">
                  <c:v>176.2992220328928</c:v>
                </c:pt>
                <c:pt idx="51">
                  <c:v>176.2992220328928</c:v>
                </c:pt>
                <c:pt idx="52">
                  <c:v>176.2992220328928</c:v>
                </c:pt>
                <c:pt idx="53">
                  <c:v>176.2992220328928</c:v>
                </c:pt>
                <c:pt idx="54">
                  <c:v>176.2992220328928</c:v>
                </c:pt>
                <c:pt idx="55">
                  <c:v>176.2992220328928</c:v>
                </c:pt>
                <c:pt idx="56">
                  <c:v>176.2992220328928</c:v>
                </c:pt>
                <c:pt idx="57">
                  <c:v>176.2992220328928</c:v>
                </c:pt>
                <c:pt idx="58">
                  <c:v>176.2992220328928</c:v>
                </c:pt>
                <c:pt idx="59">
                  <c:v>176.2992220328928</c:v>
                </c:pt>
                <c:pt idx="60">
                  <c:v>176.2992220328928</c:v>
                </c:pt>
                <c:pt idx="61">
                  <c:v>176.2992220328928</c:v>
                </c:pt>
                <c:pt idx="62">
                  <c:v>176.2992220328928</c:v>
                </c:pt>
                <c:pt idx="63">
                  <c:v>176.2992220328928</c:v>
                </c:pt>
                <c:pt idx="64">
                  <c:v>176.2992220328928</c:v>
                </c:pt>
                <c:pt idx="65">
                  <c:v>176.2992220328928</c:v>
                </c:pt>
                <c:pt idx="66">
                  <c:v>176.2992220328928</c:v>
                </c:pt>
                <c:pt idx="67">
                  <c:v>176.2992220328928</c:v>
                </c:pt>
                <c:pt idx="68">
                  <c:v>176.2992220328928</c:v>
                </c:pt>
                <c:pt idx="69">
                  <c:v>176.2992220328928</c:v>
                </c:pt>
                <c:pt idx="70">
                  <c:v>176.2992220328928</c:v>
                </c:pt>
                <c:pt idx="71">
                  <c:v>176.2992220328928</c:v>
                </c:pt>
                <c:pt idx="72">
                  <c:v>176.2992220328928</c:v>
                </c:pt>
                <c:pt idx="73">
                  <c:v>176.2992220328928</c:v>
                </c:pt>
                <c:pt idx="74">
                  <c:v>176.2992220328928</c:v>
                </c:pt>
                <c:pt idx="75">
                  <c:v>176.2992220328928</c:v>
                </c:pt>
                <c:pt idx="76">
                  <c:v>176.2992220328928</c:v>
                </c:pt>
                <c:pt idx="77">
                  <c:v>176.2992220328928</c:v>
                </c:pt>
                <c:pt idx="78">
                  <c:v>176.2992220328928</c:v>
                </c:pt>
                <c:pt idx="79">
                  <c:v>176.2992220328928</c:v>
                </c:pt>
                <c:pt idx="80">
                  <c:v>176.2992220328928</c:v>
                </c:pt>
                <c:pt idx="81">
                  <c:v>176.2992220328928</c:v>
                </c:pt>
                <c:pt idx="82">
                  <c:v>176.2992220328928</c:v>
                </c:pt>
                <c:pt idx="83">
                  <c:v>176.2992220328928</c:v>
                </c:pt>
                <c:pt idx="84">
                  <c:v>176.2992220328928</c:v>
                </c:pt>
                <c:pt idx="85">
                  <c:v>176.2992220328928</c:v>
                </c:pt>
                <c:pt idx="86">
                  <c:v>176.2992220328928</c:v>
                </c:pt>
                <c:pt idx="87">
                  <c:v>176.2992220328928</c:v>
                </c:pt>
                <c:pt idx="88">
                  <c:v>176.2992220328928</c:v>
                </c:pt>
                <c:pt idx="89">
                  <c:v>176.2992220328928</c:v>
                </c:pt>
                <c:pt idx="90">
                  <c:v>176.2992220328928</c:v>
                </c:pt>
                <c:pt idx="91">
                  <c:v>176.2992220328928</c:v>
                </c:pt>
                <c:pt idx="92">
                  <c:v>176.2992220328928</c:v>
                </c:pt>
                <c:pt idx="93">
                  <c:v>176.2992220328928</c:v>
                </c:pt>
                <c:pt idx="94">
                  <c:v>176.2992220328928</c:v>
                </c:pt>
                <c:pt idx="95">
                  <c:v>176.2992220328928</c:v>
                </c:pt>
              </c:numCache>
            </c:numRef>
          </c:val>
          <c:smooth val="0"/>
          <c:extLst>
            <c:ext xmlns:c16="http://schemas.microsoft.com/office/drawing/2014/chart" uri="{C3380CC4-5D6E-409C-BE32-E72D297353CC}">
              <c16:uniqueId val="{00000005-673D-4DAE-90C9-02F23738431B}"/>
            </c:ext>
          </c:extLst>
        </c:ser>
        <c:dLbls>
          <c:showLegendKey val="0"/>
          <c:showVal val="0"/>
          <c:showCatName val="0"/>
          <c:showSerName val="0"/>
          <c:showPercent val="0"/>
          <c:showBubbleSize val="0"/>
        </c:dLbls>
        <c:smooth val="0"/>
        <c:axId val="404590527"/>
        <c:axId val="404591359"/>
      </c:lineChart>
      <c:catAx>
        <c:axId val="404590527"/>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04591359"/>
        <c:crosses val="autoZero"/>
        <c:auto val="1"/>
        <c:lblAlgn val="ctr"/>
        <c:lblOffset val="100"/>
        <c:noMultiLvlLbl val="0"/>
      </c:catAx>
      <c:valAx>
        <c:axId val="404591359"/>
        <c:scaling>
          <c:orientation val="minMax"/>
          <c:max val="1300"/>
          <c:min val="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04590527"/>
        <c:crosses val="autoZero"/>
        <c:crossBetween val="between"/>
        <c:majorUnit val="100"/>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4A71F510-2865-AD40-B295-EFE53B47B615}" type="datetimeFigureOut">
              <a:rPr lang="en-US" smtClean="0"/>
              <a:pPr/>
              <a:t>10/10/2022</a:t>
            </a:fld>
            <a:endParaRPr lang="en-US" dirty="0"/>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FB7C96FB-A7F6-4D46-979D-BE69A3DE088F}" type="slidenum">
              <a:rPr lang="en-US" smtClean="0"/>
              <a:pPr/>
              <a:t>‹#›</a:t>
            </a:fld>
            <a:endParaRPr lang="en-US" dirty="0"/>
          </a:p>
        </p:txBody>
      </p:sp>
    </p:spTree>
    <p:extLst>
      <p:ext uri="{BB962C8B-B14F-4D97-AF65-F5344CB8AC3E}">
        <p14:creationId xmlns:p14="http://schemas.microsoft.com/office/powerpoint/2010/main" val="42405753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GB" dirty="0"/>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038A2DA8-FDC1-D147-9E87-8AE9AC161936}" type="datetimeFigureOut">
              <a:rPr lang="en-GB" smtClean="0"/>
              <a:pPr/>
              <a:t>10/10/2022</a:t>
            </a:fld>
            <a:endParaRPr lang="en-GB"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GB" dirty="0"/>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1A54B304-E99A-554B-A154-AA493B70D9FA}" type="slidenum">
              <a:rPr lang="en-GB" smtClean="0"/>
              <a:pPr/>
              <a:t>‹#›</a:t>
            </a:fld>
            <a:endParaRPr lang="en-GB" dirty="0"/>
          </a:p>
        </p:txBody>
      </p:sp>
    </p:spTree>
    <p:extLst>
      <p:ext uri="{BB962C8B-B14F-4D97-AF65-F5344CB8AC3E}">
        <p14:creationId xmlns:p14="http://schemas.microsoft.com/office/powerpoint/2010/main" val="195030231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A54B304-E99A-554B-A154-AA493B70D9FA}" type="slidenum">
              <a:rPr lang="en-GB" smtClean="0"/>
              <a:pPr/>
              <a:t>1</a:t>
            </a:fld>
            <a:endParaRPr lang="en-GB" dirty="0"/>
          </a:p>
        </p:txBody>
      </p:sp>
    </p:spTree>
    <p:extLst>
      <p:ext uri="{BB962C8B-B14F-4D97-AF65-F5344CB8AC3E}">
        <p14:creationId xmlns:p14="http://schemas.microsoft.com/office/powerpoint/2010/main" val="3602624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A54B304-E99A-554B-A154-AA493B70D9FA}" type="slidenum">
              <a:rPr lang="en-GB" smtClean="0"/>
              <a:pPr/>
              <a:t>8</a:t>
            </a:fld>
            <a:endParaRPr lang="en-GB" dirty="0"/>
          </a:p>
        </p:txBody>
      </p:sp>
    </p:spTree>
    <p:extLst>
      <p:ext uri="{BB962C8B-B14F-4D97-AF65-F5344CB8AC3E}">
        <p14:creationId xmlns:p14="http://schemas.microsoft.com/office/powerpoint/2010/main" val="20915746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Title">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E51D3E93-B4CC-E145-A5EF-359F29F29D06}"/>
              </a:ext>
              <a:ext uri="{C183D7F6-B498-43B3-948B-1728B52AA6E4}">
                <adec:decorative xmlns:adec="http://schemas.microsoft.com/office/drawing/2017/decorative" val="1"/>
              </a:ext>
            </a:extLst>
          </p:cNvPr>
          <p:cNvSpPr/>
          <p:nvPr userDrawn="1"/>
        </p:nvSpPr>
        <p:spPr>
          <a:xfrm rot="16200000">
            <a:off x="1397001" y="60570"/>
            <a:ext cx="508001" cy="1778000"/>
          </a:xfrm>
          <a:prstGeom prst="rect">
            <a:avLst/>
          </a:prstGeom>
          <a:solidFill>
            <a:schemeClr val="tx2"/>
          </a:solidFill>
          <a:ln w="12700">
            <a:miter lim="400000"/>
          </a:ln>
        </p:spPr>
        <p:txBody>
          <a:bodyPr lIns="18000" tIns="18000" rIns="18000" bIns="18000" anchor="ctr"/>
          <a:lstStyle/>
          <a:p>
            <a:endParaRPr sz="900" dirty="0"/>
          </a:p>
        </p:txBody>
      </p:sp>
      <p:sp>
        <p:nvSpPr>
          <p:cNvPr id="2" name="Title 1"/>
          <p:cNvSpPr>
            <a:spLocks noGrp="1"/>
          </p:cNvSpPr>
          <p:nvPr>
            <p:ph type="ctrTitle" hasCustomPrompt="1"/>
          </p:nvPr>
        </p:nvSpPr>
        <p:spPr>
          <a:xfrm>
            <a:off x="762001" y="1723877"/>
            <a:ext cx="7616824" cy="1368425"/>
          </a:xfrm>
        </p:spPr>
        <p:txBody>
          <a:bodyPr anchor="t">
            <a:noAutofit/>
          </a:bodyPr>
          <a:lstStyle>
            <a:lvl1pPr algn="l">
              <a:defRPr sz="4800">
                <a:solidFill>
                  <a:schemeClr val="tx1"/>
                </a:solidFill>
              </a:defRPr>
            </a:lvl1pPr>
          </a:lstStyle>
          <a:p>
            <a:r>
              <a:rPr lang="en-GB" dirty="0"/>
              <a:t>Click to edit Master Title</a:t>
            </a:r>
          </a:p>
        </p:txBody>
      </p:sp>
      <p:sp>
        <p:nvSpPr>
          <p:cNvPr id="3" name="Subtitle 2"/>
          <p:cNvSpPr>
            <a:spLocks noGrp="1"/>
          </p:cNvSpPr>
          <p:nvPr>
            <p:ph type="subTitle" idx="1" hasCustomPrompt="1"/>
          </p:nvPr>
        </p:nvSpPr>
        <p:spPr>
          <a:xfrm>
            <a:off x="2282825" y="3429007"/>
            <a:ext cx="6109388" cy="276999"/>
          </a:xfrm>
        </p:spPr>
        <p:txBody>
          <a:bodyPr anchor="t">
            <a:noAutofit/>
          </a:bodyPr>
          <a:lstStyle>
            <a:lvl1pPr marL="0" indent="0" algn="l">
              <a:lnSpc>
                <a:spcPct val="90000"/>
              </a:lnSpc>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dirty="0"/>
              <a:t>Click to edit Master subtitle style if required</a:t>
            </a:r>
            <a:endParaRPr lang="en-US" dirty="0"/>
          </a:p>
        </p:txBody>
      </p:sp>
      <p:sp>
        <p:nvSpPr>
          <p:cNvPr id="4" name="Date Placeholder 3"/>
          <p:cNvSpPr>
            <a:spLocks noGrp="1"/>
          </p:cNvSpPr>
          <p:nvPr>
            <p:ph type="dt" sz="half" idx="10"/>
          </p:nvPr>
        </p:nvSpPr>
        <p:spPr>
          <a:xfrm>
            <a:off x="765519" y="3429007"/>
            <a:ext cx="1510613" cy="276999"/>
          </a:xfrm>
          <a:prstGeom prst="rect">
            <a:avLst/>
          </a:prstGeom>
        </p:spPr>
        <p:txBody>
          <a:bodyPr anchor="t">
            <a:noAutofit/>
          </a:bodyPr>
          <a:lstStyle>
            <a:lvl1pPr>
              <a:lnSpc>
                <a:spcPct val="90000"/>
              </a:lnSpc>
              <a:defRPr sz="1800">
                <a:solidFill>
                  <a:schemeClr val="tx1"/>
                </a:solidFill>
              </a:defRPr>
            </a:lvl1pPr>
          </a:lstStyle>
          <a:p>
            <a:endParaRPr lang="en-GB" dirty="0"/>
          </a:p>
        </p:txBody>
      </p:sp>
      <p:pic>
        <p:nvPicPr>
          <p:cNvPr id="8" name="Immagine 5">
            <a:extLst>
              <a:ext uri="{FF2B5EF4-FFF2-40B4-BE49-F238E27FC236}">
                <a16:creationId xmlns:a16="http://schemas.microsoft.com/office/drawing/2014/main" id="{E8CD4351-A4C5-5A41-BF47-1C053A410AB8}"/>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30127" y="5811549"/>
            <a:ext cx="996698" cy="362713"/>
          </a:xfrm>
          <a:prstGeom prst="rect">
            <a:avLst/>
          </a:prstGeom>
        </p:spPr>
      </p:pic>
    </p:spTree>
    <p:extLst>
      <p:ext uri="{BB962C8B-B14F-4D97-AF65-F5344CB8AC3E}">
        <p14:creationId xmlns:p14="http://schemas.microsoft.com/office/powerpoint/2010/main" val="37483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4">
    <p:bg>
      <p:bgPr>
        <a:solidFill>
          <a:srgbClr val="008556"/>
        </a:solidFill>
        <a:effectLst/>
      </p:bgPr>
    </p:bg>
    <p:spTree>
      <p:nvGrpSpPr>
        <p:cNvPr id="1" name=""/>
        <p:cNvGrpSpPr/>
        <p:nvPr/>
      </p:nvGrpSpPr>
      <p:grpSpPr>
        <a:xfrm>
          <a:off x="0" y="0"/>
          <a:ext cx="0" cy="0"/>
          <a:chOff x="0" y="0"/>
          <a:chExt cx="0" cy="0"/>
        </a:xfrm>
      </p:grpSpPr>
      <p:sp>
        <p:nvSpPr>
          <p:cNvPr id="24" name="Rectangle 8">
            <a:extLst>
              <a:ext uri="{FF2B5EF4-FFF2-40B4-BE49-F238E27FC236}">
                <a16:creationId xmlns:a16="http://schemas.microsoft.com/office/drawing/2014/main" id="{9EDCA231-FEAA-E341-AD22-A49570614E3A}"/>
              </a:ext>
            </a:extLst>
          </p:cNvPr>
          <p:cNvSpPr/>
          <p:nvPr userDrawn="1"/>
        </p:nvSpPr>
        <p:spPr>
          <a:xfrm rot="16200000">
            <a:off x="1000126" y="451967"/>
            <a:ext cx="190501" cy="666750"/>
          </a:xfrm>
          <a:prstGeom prst="rect">
            <a:avLst/>
          </a:prstGeom>
          <a:solidFill>
            <a:srgbClr val="FFFFFF"/>
          </a:solidFill>
          <a:ln w="12700">
            <a:miter lim="400000"/>
          </a:ln>
        </p:spPr>
        <p:txBody>
          <a:bodyPr lIns="18000" tIns="18000" rIns="18000" bIns="18000" anchor="ctr"/>
          <a:lstStyle/>
          <a:p>
            <a:pPr marL="0" indent="0" algn="ctr">
              <a:buFont typeface="Arial" panose="020B0604020202020204" pitchFamily="34" charset="0"/>
              <a:buNone/>
              <a:defRPr sz="1800">
                <a:latin typeface="Arial"/>
                <a:ea typeface="Arial"/>
                <a:cs typeface="Arial"/>
                <a:sym typeface="Arial"/>
              </a:defRPr>
            </a:pPr>
            <a:endParaRPr sz="900" dirty="0"/>
          </a:p>
        </p:txBody>
      </p:sp>
      <p:pic>
        <p:nvPicPr>
          <p:cNvPr id="23" name="Immagine 7">
            <a:extLst>
              <a:ext uri="{FF2B5EF4-FFF2-40B4-BE49-F238E27FC236}">
                <a16:creationId xmlns:a16="http://schemas.microsoft.com/office/drawing/2014/main" id="{D3FED8A7-FC87-C247-96BD-49B62886C6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24323" y="690091"/>
            <a:ext cx="996698" cy="362713"/>
          </a:xfrm>
          <a:prstGeom prst="rect">
            <a:avLst/>
          </a:prstGeom>
        </p:spPr>
      </p:pic>
      <p:sp>
        <p:nvSpPr>
          <p:cNvPr id="22" name="Title 1">
            <a:extLst>
              <a:ext uri="{FF2B5EF4-FFF2-40B4-BE49-F238E27FC236}">
                <a16:creationId xmlns:a16="http://schemas.microsoft.com/office/drawing/2014/main" id="{D5B532FE-4BB2-804F-8B34-6E2FCFC2DAD3}"/>
              </a:ext>
            </a:extLst>
          </p:cNvPr>
          <p:cNvSpPr>
            <a:spLocks noGrp="1"/>
          </p:cNvSpPr>
          <p:nvPr>
            <p:ph type="ctrTitle" hasCustomPrompt="1"/>
          </p:nvPr>
        </p:nvSpPr>
        <p:spPr>
          <a:xfrm>
            <a:off x="762001" y="1107652"/>
            <a:ext cx="2303928" cy="1368425"/>
          </a:xfrm>
        </p:spPr>
        <p:txBody>
          <a:bodyPr anchor="t">
            <a:noAutofit/>
          </a:bodyPr>
          <a:lstStyle>
            <a:lvl1pPr marL="0" indent="0" algn="l">
              <a:buFont typeface="Arial" panose="020B0604020202020204" pitchFamily="34" charset="0"/>
              <a:buNone/>
              <a:defRPr sz="4800">
                <a:solidFill>
                  <a:schemeClr val="bg1"/>
                </a:solidFill>
              </a:defRPr>
            </a:lvl1pPr>
          </a:lstStyle>
          <a:p>
            <a:r>
              <a:rPr lang="it-IT" dirty="0"/>
              <a:t>Agenda</a:t>
            </a:r>
            <a:endParaRPr lang="en-GB" dirty="0"/>
          </a:p>
        </p:txBody>
      </p:sp>
      <p:sp>
        <p:nvSpPr>
          <p:cNvPr id="26" name="Text Placeholder 23">
            <a:extLst>
              <a:ext uri="{FF2B5EF4-FFF2-40B4-BE49-F238E27FC236}">
                <a16:creationId xmlns:a16="http://schemas.microsoft.com/office/drawing/2014/main" id="{ECDCD36B-198B-7744-ADE1-13CBA89DA306}"/>
              </a:ext>
            </a:extLst>
          </p:cNvPr>
          <p:cNvSpPr>
            <a:spLocks noGrp="1"/>
          </p:cNvSpPr>
          <p:nvPr>
            <p:ph type="body" sz="quarter" idx="38" hasCustomPrompt="1"/>
          </p:nvPr>
        </p:nvSpPr>
        <p:spPr>
          <a:xfrm>
            <a:off x="3174519" y="1025115"/>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01</a:t>
            </a:r>
            <a:endParaRPr lang="it-IT" dirty="0"/>
          </a:p>
        </p:txBody>
      </p:sp>
      <p:sp>
        <p:nvSpPr>
          <p:cNvPr id="27" name="Text Placeholder 23">
            <a:extLst>
              <a:ext uri="{FF2B5EF4-FFF2-40B4-BE49-F238E27FC236}">
                <a16:creationId xmlns:a16="http://schemas.microsoft.com/office/drawing/2014/main" id="{5CC33B5A-B625-A54F-A45C-E9D5108164C6}"/>
              </a:ext>
            </a:extLst>
          </p:cNvPr>
          <p:cNvSpPr>
            <a:spLocks noGrp="1"/>
          </p:cNvSpPr>
          <p:nvPr>
            <p:ph type="body" sz="quarter" idx="39" hasCustomPrompt="1"/>
          </p:nvPr>
        </p:nvSpPr>
        <p:spPr>
          <a:xfrm>
            <a:off x="3183103" y="1877716"/>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28" name="Text Placeholder 23">
            <a:extLst>
              <a:ext uri="{FF2B5EF4-FFF2-40B4-BE49-F238E27FC236}">
                <a16:creationId xmlns:a16="http://schemas.microsoft.com/office/drawing/2014/main" id="{7CF6386B-13E0-8B47-A639-6531D08AF777}"/>
              </a:ext>
            </a:extLst>
          </p:cNvPr>
          <p:cNvSpPr>
            <a:spLocks noGrp="1"/>
          </p:cNvSpPr>
          <p:nvPr>
            <p:ph type="body" sz="quarter" idx="40" hasCustomPrompt="1"/>
          </p:nvPr>
        </p:nvSpPr>
        <p:spPr>
          <a:xfrm>
            <a:off x="5854966" y="1002703"/>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02</a:t>
            </a:r>
            <a:endParaRPr lang="it-IT" dirty="0"/>
          </a:p>
        </p:txBody>
      </p:sp>
      <p:sp>
        <p:nvSpPr>
          <p:cNvPr id="29" name="Text Placeholder 23">
            <a:extLst>
              <a:ext uri="{FF2B5EF4-FFF2-40B4-BE49-F238E27FC236}">
                <a16:creationId xmlns:a16="http://schemas.microsoft.com/office/drawing/2014/main" id="{319389D0-704A-EE47-8594-0DFA91F3719A}"/>
              </a:ext>
            </a:extLst>
          </p:cNvPr>
          <p:cNvSpPr>
            <a:spLocks noGrp="1"/>
          </p:cNvSpPr>
          <p:nvPr>
            <p:ph type="body" sz="quarter" idx="41" hasCustomPrompt="1"/>
          </p:nvPr>
        </p:nvSpPr>
        <p:spPr>
          <a:xfrm>
            <a:off x="5863550" y="1855304"/>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30" name="Text Placeholder 23">
            <a:extLst>
              <a:ext uri="{FF2B5EF4-FFF2-40B4-BE49-F238E27FC236}">
                <a16:creationId xmlns:a16="http://schemas.microsoft.com/office/drawing/2014/main" id="{DAC9A943-3D52-5C48-A5B7-2FDD4E43A640}"/>
              </a:ext>
            </a:extLst>
          </p:cNvPr>
          <p:cNvSpPr>
            <a:spLocks noGrp="1"/>
          </p:cNvSpPr>
          <p:nvPr>
            <p:ph type="body" sz="quarter" idx="42" hasCustomPrompt="1"/>
          </p:nvPr>
        </p:nvSpPr>
        <p:spPr>
          <a:xfrm>
            <a:off x="8557825" y="1002703"/>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03</a:t>
            </a:r>
            <a:endParaRPr lang="it-IT" dirty="0"/>
          </a:p>
        </p:txBody>
      </p:sp>
      <p:sp>
        <p:nvSpPr>
          <p:cNvPr id="31" name="Text Placeholder 23">
            <a:extLst>
              <a:ext uri="{FF2B5EF4-FFF2-40B4-BE49-F238E27FC236}">
                <a16:creationId xmlns:a16="http://schemas.microsoft.com/office/drawing/2014/main" id="{0AB4821B-339B-014F-99B6-EE5C5559A6E7}"/>
              </a:ext>
            </a:extLst>
          </p:cNvPr>
          <p:cNvSpPr>
            <a:spLocks noGrp="1"/>
          </p:cNvSpPr>
          <p:nvPr>
            <p:ph type="body" sz="quarter" idx="43" hasCustomPrompt="1"/>
          </p:nvPr>
        </p:nvSpPr>
        <p:spPr>
          <a:xfrm>
            <a:off x="8566409" y="1855304"/>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8" name="Text Placeholder 23">
            <a:extLst>
              <a:ext uri="{FF2B5EF4-FFF2-40B4-BE49-F238E27FC236}">
                <a16:creationId xmlns:a16="http://schemas.microsoft.com/office/drawing/2014/main" id="{9C341713-23F4-4E4D-B663-65E9405BC769}"/>
              </a:ext>
            </a:extLst>
          </p:cNvPr>
          <p:cNvSpPr>
            <a:spLocks noGrp="1"/>
          </p:cNvSpPr>
          <p:nvPr>
            <p:ph type="body" sz="quarter" idx="21" hasCustomPrompt="1"/>
          </p:nvPr>
        </p:nvSpPr>
        <p:spPr>
          <a:xfrm>
            <a:off x="3183483" y="2741856"/>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04</a:t>
            </a:r>
            <a:endParaRPr lang="it-IT" dirty="0"/>
          </a:p>
        </p:txBody>
      </p:sp>
      <p:sp>
        <p:nvSpPr>
          <p:cNvPr id="10" name="Text Placeholder 23">
            <a:extLst>
              <a:ext uri="{FF2B5EF4-FFF2-40B4-BE49-F238E27FC236}">
                <a16:creationId xmlns:a16="http://schemas.microsoft.com/office/drawing/2014/main" id="{5EB38375-3C03-CF4D-86C8-DFF3A0F01ADA}"/>
              </a:ext>
            </a:extLst>
          </p:cNvPr>
          <p:cNvSpPr>
            <a:spLocks noGrp="1"/>
          </p:cNvSpPr>
          <p:nvPr>
            <p:ph type="body" sz="quarter" idx="27" hasCustomPrompt="1"/>
          </p:nvPr>
        </p:nvSpPr>
        <p:spPr>
          <a:xfrm>
            <a:off x="3192067" y="3594457"/>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1" name="Text Placeholder 23">
            <a:extLst>
              <a:ext uri="{FF2B5EF4-FFF2-40B4-BE49-F238E27FC236}">
                <a16:creationId xmlns:a16="http://schemas.microsoft.com/office/drawing/2014/main" id="{4D2A2C20-FE41-6942-9269-4869B6457F52}"/>
              </a:ext>
            </a:extLst>
          </p:cNvPr>
          <p:cNvSpPr>
            <a:spLocks noGrp="1"/>
          </p:cNvSpPr>
          <p:nvPr>
            <p:ph type="body" sz="quarter" idx="28" hasCustomPrompt="1"/>
          </p:nvPr>
        </p:nvSpPr>
        <p:spPr>
          <a:xfrm>
            <a:off x="5863930" y="2719444"/>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05</a:t>
            </a:r>
            <a:endParaRPr lang="it-IT" dirty="0"/>
          </a:p>
        </p:txBody>
      </p:sp>
      <p:sp>
        <p:nvSpPr>
          <p:cNvPr id="14" name="Text Placeholder 23">
            <a:extLst>
              <a:ext uri="{FF2B5EF4-FFF2-40B4-BE49-F238E27FC236}">
                <a16:creationId xmlns:a16="http://schemas.microsoft.com/office/drawing/2014/main" id="{4FC30061-5622-E34A-9DE1-7B51E144281A}"/>
              </a:ext>
            </a:extLst>
          </p:cNvPr>
          <p:cNvSpPr>
            <a:spLocks noGrp="1"/>
          </p:cNvSpPr>
          <p:nvPr>
            <p:ph type="body" sz="quarter" idx="29" hasCustomPrompt="1"/>
          </p:nvPr>
        </p:nvSpPr>
        <p:spPr>
          <a:xfrm>
            <a:off x="5872514" y="3572045"/>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5" name="Text Placeholder 23">
            <a:extLst>
              <a:ext uri="{FF2B5EF4-FFF2-40B4-BE49-F238E27FC236}">
                <a16:creationId xmlns:a16="http://schemas.microsoft.com/office/drawing/2014/main" id="{61AF714C-7A9C-234B-807C-4F664CF69AED}"/>
              </a:ext>
            </a:extLst>
          </p:cNvPr>
          <p:cNvSpPr>
            <a:spLocks noGrp="1"/>
          </p:cNvSpPr>
          <p:nvPr>
            <p:ph type="body" sz="quarter" idx="30" hasCustomPrompt="1"/>
          </p:nvPr>
        </p:nvSpPr>
        <p:spPr>
          <a:xfrm>
            <a:off x="8566789" y="2719444"/>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06</a:t>
            </a:r>
            <a:endParaRPr lang="it-IT" dirty="0"/>
          </a:p>
        </p:txBody>
      </p:sp>
      <p:sp>
        <p:nvSpPr>
          <p:cNvPr id="16" name="Text Placeholder 23">
            <a:extLst>
              <a:ext uri="{FF2B5EF4-FFF2-40B4-BE49-F238E27FC236}">
                <a16:creationId xmlns:a16="http://schemas.microsoft.com/office/drawing/2014/main" id="{B51BA56C-7F8E-284E-922F-1A2D37BDCB54}"/>
              </a:ext>
            </a:extLst>
          </p:cNvPr>
          <p:cNvSpPr>
            <a:spLocks noGrp="1"/>
          </p:cNvSpPr>
          <p:nvPr>
            <p:ph type="body" sz="quarter" idx="31" hasCustomPrompt="1"/>
          </p:nvPr>
        </p:nvSpPr>
        <p:spPr>
          <a:xfrm>
            <a:off x="8575373" y="3572045"/>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7" name="Text Placeholder 23">
            <a:extLst>
              <a:ext uri="{FF2B5EF4-FFF2-40B4-BE49-F238E27FC236}">
                <a16:creationId xmlns:a16="http://schemas.microsoft.com/office/drawing/2014/main" id="{0C7E36D2-D399-5D42-9322-EC2A11E0E628}"/>
              </a:ext>
            </a:extLst>
          </p:cNvPr>
          <p:cNvSpPr>
            <a:spLocks noGrp="1"/>
          </p:cNvSpPr>
          <p:nvPr>
            <p:ph type="body" sz="quarter" idx="32" hasCustomPrompt="1"/>
          </p:nvPr>
        </p:nvSpPr>
        <p:spPr>
          <a:xfrm>
            <a:off x="3187966" y="4427221"/>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07</a:t>
            </a:r>
            <a:endParaRPr lang="it-IT" dirty="0"/>
          </a:p>
        </p:txBody>
      </p:sp>
      <p:sp>
        <p:nvSpPr>
          <p:cNvPr id="18" name="Text Placeholder 23">
            <a:extLst>
              <a:ext uri="{FF2B5EF4-FFF2-40B4-BE49-F238E27FC236}">
                <a16:creationId xmlns:a16="http://schemas.microsoft.com/office/drawing/2014/main" id="{F8D3647E-5355-944C-BEBF-9803EFACE727}"/>
              </a:ext>
            </a:extLst>
          </p:cNvPr>
          <p:cNvSpPr>
            <a:spLocks noGrp="1"/>
          </p:cNvSpPr>
          <p:nvPr>
            <p:ph type="body" sz="quarter" idx="33" hasCustomPrompt="1"/>
          </p:nvPr>
        </p:nvSpPr>
        <p:spPr>
          <a:xfrm>
            <a:off x="3196550" y="5279822"/>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9" name="Text Placeholder 23">
            <a:extLst>
              <a:ext uri="{FF2B5EF4-FFF2-40B4-BE49-F238E27FC236}">
                <a16:creationId xmlns:a16="http://schemas.microsoft.com/office/drawing/2014/main" id="{6979AA52-9D67-7D41-9282-B494968C5CC3}"/>
              </a:ext>
            </a:extLst>
          </p:cNvPr>
          <p:cNvSpPr>
            <a:spLocks noGrp="1"/>
          </p:cNvSpPr>
          <p:nvPr>
            <p:ph type="body" sz="quarter" idx="34" hasCustomPrompt="1"/>
          </p:nvPr>
        </p:nvSpPr>
        <p:spPr>
          <a:xfrm>
            <a:off x="5868413" y="4404809"/>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08</a:t>
            </a:r>
            <a:endParaRPr lang="it-IT" dirty="0"/>
          </a:p>
        </p:txBody>
      </p:sp>
      <p:sp>
        <p:nvSpPr>
          <p:cNvPr id="20" name="Text Placeholder 23">
            <a:extLst>
              <a:ext uri="{FF2B5EF4-FFF2-40B4-BE49-F238E27FC236}">
                <a16:creationId xmlns:a16="http://schemas.microsoft.com/office/drawing/2014/main" id="{046EFCC6-89EE-114C-97E0-95029AC0D1E3}"/>
              </a:ext>
            </a:extLst>
          </p:cNvPr>
          <p:cNvSpPr>
            <a:spLocks noGrp="1"/>
          </p:cNvSpPr>
          <p:nvPr>
            <p:ph type="body" sz="quarter" idx="35" hasCustomPrompt="1"/>
          </p:nvPr>
        </p:nvSpPr>
        <p:spPr>
          <a:xfrm>
            <a:off x="5876997" y="5257410"/>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21" name="Text Placeholder 23">
            <a:extLst>
              <a:ext uri="{FF2B5EF4-FFF2-40B4-BE49-F238E27FC236}">
                <a16:creationId xmlns:a16="http://schemas.microsoft.com/office/drawing/2014/main" id="{2C4F6283-BA22-EF46-82D1-7402865AC79D}"/>
              </a:ext>
            </a:extLst>
          </p:cNvPr>
          <p:cNvSpPr>
            <a:spLocks noGrp="1"/>
          </p:cNvSpPr>
          <p:nvPr>
            <p:ph type="body" sz="quarter" idx="36" hasCustomPrompt="1"/>
          </p:nvPr>
        </p:nvSpPr>
        <p:spPr>
          <a:xfrm>
            <a:off x="8571272" y="4404809"/>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09</a:t>
            </a:r>
            <a:endParaRPr lang="it-IT" dirty="0"/>
          </a:p>
        </p:txBody>
      </p:sp>
      <p:sp>
        <p:nvSpPr>
          <p:cNvPr id="25" name="Text Placeholder 23">
            <a:extLst>
              <a:ext uri="{FF2B5EF4-FFF2-40B4-BE49-F238E27FC236}">
                <a16:creationId xmlns:a16="http://schemas.microsoft.com/office/drawing/2014/main" id="{466760D3-98A2-634C-BE39-7A199F1EB0A6}"/>
              </a:ext>
            </a:extLst>
          </p:cNvPr>
          <p:cNvSpPr>
            <a:spLocks noGrp="1"/>
          </p:cNvSpPr>
          <p:nvPr>
            <p:ph type="body" sz="quarter" idx="37" hasCustomPrompt="1"/>
          </p:nvPr>
        </p:nvSpPr>
        <p:spPr>
          <a:xfrm>
            <a:off x="8579856" y="5257410"/>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33" name="Footer Placeholder 4">
            <a:extLst>
              <a:ext uri="{FF2B5EF4-FFF2-40B4-BE49-F238E27FC236}">
                <a16:creationId xmlns:a16="http://schemas.microsoft.com/office/drawing/2014/main" id="{FEDBF7B0-4EC2-F541-9E82-3663D031739B}"/>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bg1"/>
                </a:solidFill>
              </a:defRPr>
            </a:lvl1pPr>
          </a:lstStyle>
          <a:p>
            <a:r>
              <a:rPr lang="en-US" dirty="0"/>
              <a:t>Copyright © 2021 Enel S.p.A. All rights reserved. </a:t>
            </a:r>
            <a:endParaRPr lang="en-GB" noProof="0" dirty="0"/>
          </a:p>
        </p:txBody>
      </p:sp>
      <p:sp>
        <p:nvSpPr>
          <p:cNvPr id="32" name="Slide Number Placeholder 5">
            <a:extLst>
              <a:ext uri="{FF2B5EF4-FFF2-40B4-BE49-F238E27FC236}">
                <a16:creationId xmlns:a16="http://schemas.microsoft.com/office/drawing/2014/main" id="{033BE4D9-A94C-F549-9D78-F1BD668671AB}"/>
              </a:ext>
            </a:extLst>
          </p:cNvPr>
          <p:cNvSpPr>
            <a:spLocks noGrp="1"/>
          </p:cNvSpPr>
          <p:nvPr>
            <p:ph type="sldNum" sz="quarter" idx="4"/>
          </p:nvPr>
        </p:nvSpPr>
        <p:spPr>
          <a:xfrm>
            <a:off x="10664825" y="6537600"/>
            <a:ext cx="762000" cy="129429"/>
          </a:xfrm>
          <a:prstGeom prst="rect">
            <a:avLst/>
          </a:prstGeom>
        </p:spPr>
        <p:txBody>
          <a:bodyPr vert="horz" wrap="square" lIns="0" tIns="0" rIns="0" bIns="0" rtlCol="0" anchor="t">
            <a:noAutofit/>
          </a:bodyPr>
          <a:lstStyle>
            <a:lvl1pPr algn="r">
              <a:defRPr sz="1000">
                <a:solidFill>
                  <a:schemeClr val="bg1"/>
                </a:solidFill>
              </a:defRPr>
            </a:lvl1p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326881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Agenda 5">
    <p:bg>
      <p:bgPr>
        <a:solidFill>
          <a:schemeClr val="accent1"/>
        </a:solidFill>
        <a:effectLst/>
      </p:bgPr>
    </p:bg>
    <p:spTree>
      <p:nvGrpSpPr>
        <p:cNvPr id="1" name=""/>
        <p:cNvGrpSpPr/>
        <p:nvPr/>
      </p:nvGrpSpPr>
      <p:grpSpPr>
        <a:xfrm>
          <a:off x="0" y="0"/>
          <a:ext cx="0" cy="0"/>
          <a:chOff x="0" y="0"/>
          <a:chExt cx="0" cy="0"/>
        </a:xfrm>
      </p:grpSpPr>
      <p:sp>
        <p:nvSpPr>
          <p:cNvPr id="24" name="Rectangle 8">
            <a:extLst>
              <a:ext uri="{FF2B5EF4-FFF2-40B4-BE49-F238E27FC236}">
                <a16:creationId xmlns:a16="http://schemas.microsoft.com/office/drawing/2014/main" id="{9EDCA231-FEAA-E341-AD22-A49570614E3A}"/>
              </a:ext>
            </a:extLst>
          </p:cNvPr>
          <p:cNvSpPr/>
          <p:nvPr userDrawn="1"/>
        </p:nvSpPr>
        <p:spPr>
          <a:xfrm rot="16200000">
            <a:off x="1000126" y="451967"/>
            <a:ext cx="190501" cy="666750"/>
          </a:xfrm>
          <a:prstGeom prst="rect">
            <a:avLst/>
          </a:prstGeom>
          <a:solidFill>
            <a:srgbClr val="FFFFFF"/>
          </a:solidFill>
          <a:ln w="12700">
            <a:miter lim="400000"/>
          </a:ln>
        </p:spPr>
        <p:txBody>
          <a:bodyPr lIns="18000" tIns="18000" rIns="18000" bIns="18000" anchor="ctr"/>
          <a:lstStyle/>
          <a:p>
            <a:pPr marL="0" indent="0" algn="ctr">
              <a:buFont typeface="Arial" panose="020B0604020202020204" pitchFamily="34" charset="0"/>
              <a:buNone/>
              <a:defRPr sz="1800">
                <a:latin typeface="Arial"/>
                <a:ea typeface="Arial"/>
                <a:cs typeface="Arial"/>
                <a:sym typeface="Arial"/>
              </a:defRPr>
            </a:pPr>
            <a:endParaRPr sz="900" dirty="0"/>
          </a:p>
        </p:txBody>
      </p:sp>
      <p:pic>
        <p:nvPicPr>
          <p:cNvPr id="23" name="Immagine 7">
            <a:extLst>
              <a:ext uri="{FF2B5EF4-FFF2-40B4-BE49-F238E27FC236}">
                <a16:creationId xmlns:a16="http://schemas.microsoft.com/office/drawing/2014/main" id="{D3FED8A7-FC87-C247-96BD-49B62886C6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24323" y="690091"/>
            <a:ext cx="996698" cy="362713"/>
          </a:xfrm>
          <a:prstGeom prst="rect">
            <a:avLst/>
          </a:prstGeom>
        </p:spPr>
      </p:pic>
      <p:sp>
        <p:nvSpPr>
          <p:cNvPr id="22" name="Title 1">
            <a:extLst>
              <a:ext uri="{FF2B5EF4-FFF2-40B4-BE49-F238E27FC236}">
                <a16:creationId xmlns:a16="http://schemas.microsoft.com/office/drawing/2014/main" id="{D5B532FE-4BB2-804F-8B34-6E2FCFC2DAD3}"/>
              </a:ext>
            </a:extLst>
          </p:cNvPr>
          <p:cNvSpPr>
            <a:spLocks noGrp="1"/>
          </p:cNvSpPr>
          <p:nvPr>
            <p:ph type="ctrTitle" hasCustomPrompt="1"/>
          </p:nvPr>
        </p:nvSpPr>
        <p:spPr>
          <a:xfrm>
            <a:off x="762001" y="1107652"/>
            <a:ext cx="2303928" cy="1368425"/>
          </a:xfrm>
        </p:spPr>
        <p:txBody>
          <a:bodyPr anchor="t">
            <a:noAutofit/>
          </a:bodyPr>
          <a:lstStyle>
            <a:lvl1pPr marL="0" indent="0" algn="l">
              <a:buFont typeface="Arial" panose="020B0604020202020204" pitchFamily="34" charset="0"/>
              <a:buNone/>
              <a:defRPr sz="4800">
                <a:solidFill>
                  <a:schemeClr val="bg1"/>
                </a:solidFill>
              </a:defRPr>
            </a:lvl1pPr>
          </a:lstStyle>
          <a:p>
            <a:r>
              <a:rPr lang="it-IT" dirty="0"/>
              <a:t>Agenda</a:t>
            </a:r>
            <a:endParaRPr lang="en-GB" dirty="0"/>
          </a:p>
        </p:txBody>
      </p:sp>
      <p:sp>
        <p:nvSpPr>
          <p:cNvPr id="26" name="Text Placeholder 23">
            <a:extLst>
              <a:ext uri="{FF2B5EF4-FFF2-40B4-BE49-F238E27FC236}">
                <a16:creationId xmlns:a16="http://schemas.microsoft.com/office/drawing/2014/main" id="{ECDCD36B-198B-7744-ADE1-13CBA89DA306}"/>
              </a:ext>
            </a:extLst>
          </p:cNvPr>
          <p:cNvSpPr>
            <a:spLocks noGrp="1"/>
          </p:cNvSpPr>
          <p:nvPr>
            <p:ph type="body" sz="quarter" idx="38" hasCustomPrompt="1"/>
          </p:nvPr>
        </p:nvSpPr>
        <p:spPr>
          <a:xfrm>
            <a:off x="3174519" y="1025115"/>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01</a:t>
            </a:r>
            <a:endParaRPr lang="it-IT" dirty="0"/>
          </a:p>
        </p:txBody>
      </p:sp>
      <p:sp>
        <p:nvSpPr>
          <p:cNvPr id="27" name="Text Placeholder 23">
            <a:extLst>
              <a:ext uri="{FF2B5EF4-FFF2-40B4-BE49-F238E27FC236}">
                <a16:creationId xmlns:a16="http://schemas.microsoft.com/office/drawing/2014/main" id="{5CC33B5A-B625-A54F-A45C-E9D5108164C6}"/>
              </a:ext>
            </a:extLst>
          </p:cNvPr>
          <p:cNvSpPr>
            <a:spLocks noGrp="1"/>
          </p:cNvSpPr>
          <p:nvPr>
            <p:ph type="body" sz="quarter" idx="39" hasCustomPrompt="1"/>
          </p:nvPr>
        </p:nvSpPr>
        <p:spPr>
          <a:xfrm>
            <a:off x="3183103" y="1877716"/>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28" name="Text Placeholder 23">
            <a:extLst>
              <a:ext uri="{FF2B5EF4-FFF2-40B4-BE49-F238E27FC236}">
                <a16:creationId xmlns:a16="http://schemas.microsoft.com/office/drawing/2014/main" id="{7CF6386B-13E0-8B47-A639-6531D08AF777}"/>
              </a:ext>
            </a:extLst>
          </p:cNvPr>
          <p:cNvSpPr>
            <a:spLocks noGrp="1"/>
          </p:cNvSpPr>
          <p:nvPr>
            <p:ph type="body" sz="quarter" idx="40" hasCustomPrompt="1"/>
          </p:nvPr>
        </p:nvSpPr>
        <p:spPr>
          <a:xfrm>
            <a:off x="5854966" y="1002703"/>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02</a:t>
            </a:r>
            <a:endParaRPr lang="it-IT" dirty="0"/>
          </a:p>
        </p:txBody>
      </p:sp>
      <p:sp>
        <p:nvSpPr>
          <p:cNvPr id="29" name="Text Placeholder 23">
            <a:extLst>
              <a:ext uri="{FF2B5EF4-FFF2-40B4-BE49-F238E27FC236}">
                <a16:creationId xmlns:a16="http://schemas.microsoft.com/office/drawing/2014/main" id="{319389D0-704A-EE47-8594-0DFA91F3719A}"/>
              </a:ext>
            </a:extLst>
          </p:cNvPr>
          <p:cNvSpPr>
            <a:spLocks noGrp="1"/>
          </p:cNvSpPr>
          <p:nvPr>
            <p:ph type="body" sz="quarter" idx="41" hasCustomPrompt="1"/>
          </p:nvPr>
        </p:nvSpPr>
        <p:spPr>
          <a:xfrm>
            <a:off x="5863550" y="1855304"/>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30" name="Text Placeholder 23">
            <a:extLst>
              <a:ext uri="{FF2B5EF4-FFF2-40B4-BE49-F238E27FC236}">
                <a16:creationId xmlns:a16="http://schemas.microsoft.com/office/drawing/2014/main" id="{DAC9A943-3D52-5C48-A5B7-2FDD4E43A640}"/>
              </a:ext>
            </a:extLst>
          </p:cNvPr>
          <p:cNvSpPr>
            <a:spLocks noGrp="1"/>
          </p:cNvSpPr>
          <p:nvPr>
            <p:ph type="body" sz="quarter" idx="42" hasCustomPrompt="1"/>
          </p:nvPr>
        </p:nvSpPr>
        <p:spPr>
          <a:xfrm>
            <a:off x="8557825" y="1002703"/>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03</a:t>
            </a:r>
            <a:endParaRPr lang="it-IT" dirty="0"/>
          </a:p>
        </p:txBody>
      </p:sp>
      <p:sp>
        <p:nvSpPr>
          <p:cNvPr id="31" name="Text Placeholder 23">
            <a:extLst>
              <a:ext uri="{FF2B5EF4-FFF2-40B4-BE49-F238E27FC236}">
                <a16:creationId xmlns:a16="http://schemas.microsoft.com/office/drawing/2014/main" id="{0AB4821B-339B-014F-99B6-EE5C5559A6E7}"/>
              </a:ext>
            </a:extLst>
          </p:cNvPr>
          <p:cNvSpPr>
            <a:spLocks noGrp="1"/>
          </p:cNvSpPr>
          <p:nvPr>
            <p:ph type="body" sz="quarter" idx="43" hasCustomPrompt="1"/>
          </p:nvPr>
        </p:nvSpPr>
        <p:spPr>
          <a:xfrm>
            <a:off x="8566409" y="1855304"/>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8" name="Text Placeholder 23">
            <a:extLst>
              <a:ext uri="{FF2B5EF4-FFF2-40B4-BE49-F238E27FC236}">
                <a16:creationId xmlns:a16="http://schemas.microsoft.com/office/drawing/2014/main" id="{9C341713-23F4-4E4D-B663-65E9405BC769}"/>
              </a:ext>
            </a:extLst>
          </p:cNvPr>
          <p:cNvSpPr>
            <a:spLocks noGrp="1"/>
          </p:cNvSpPr>
          <p:nvPr>
            <p:ph type="body" sz="quarter" idx="21" hasCustomPrompt="1"/>
          </p:nvPr>
        </p:nvSpPr>
        <p:spPr>
          <a:xfrm>
            <a:off x="3183483" y="2741856"/>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04</a:t>
            </a:r>
            <a:endParaRPr lang="it-IT" dirty="0"/>
          </a:p>
        </p:txBody>
      </p:sp>
      <p:sp>
        <p:nvSpPr>
          <p:cNvPr id="10" name="Text Placeholder 23">
            <a:extLst>
              <a:ext uri="{FF2B5EF4-FFF2-40B4-BE49-F238E27FC236}">
                <a16:creationId xmlns:a16="http://schemas.microsoft.com/office/drawing/2014/main" id="{5EB38375-3C03-CF4D-86C8-DFF3A0F01ADA}"/>
              </a:ext>
            </a:extLst>
          </p:cNvPr>
          <p:cNvSpPr>
            <a:spLocks noGrp="1"/>
          </p:cNvSpPr>
          <p:nvPr>
            <p:ph type="body" sz="quarter" idx="27" hasCustomPrompt="1"/>
          </p:nvPr>
        </p:nvSpPr>
        <p:spPr>
          <a:xfrm>
            <a:off x="3192067" y="3594457"/>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1" name="Text Placeholder 23">
            <a:extLst>
              <a:ext uri="{FF2B5EF4-FFF2-40B4-BE49-F238E27FC236}">
                <a16:creationId xmlns:a16="http://schemas.microsoft.com/office/drawing/2014/main" id="{4D2A2C20-FE41-6942-9269-4869B6457F52}"/>
              </a:ext>
            </a:extLst>
          </p:cNvPr>
          <p:cNvSpPr>
            <a:spLocks noGrp="1"/>
          </p:cNvSpPr>
          <p:nvPr>
            <p:ph type="body" sz="quarter" idx="28" hasCustomPrompt="1"/>
          </p:nvPr>
        </p:nvSpPr>
        <p:spPr>
          <a:xfrm>
            <a:off x="5863930" y="2719444"/>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05</a:t>
            </a:r>
            <a:endParaRPr lang="it-IT" dirty="0"/>
          </a:p>
        </p:txBody>
      </p:sp>
      <p:sp>
        <p:nvSpPr>
          <p:cNvPr id="14" name="Text Placeholder 23">
            <a:extLst>
              <a:ext uri="{FF2B5EF4-FFF2-40B4-BE49-F238E27FC236}">
                <a16:creationId xmlns:a16="http://schemas.microsoft.com/office/drawing/2014/main" id="{4FC30061-5622-E34A-9DE1-7B51E144281A}"/>
              </a:ext>
            </a:extLst>
          </p:cNvPr>
          <p:cNvSpPr>
            <a:spLocks noGrp="1"/>
          </p:cNvSpPr>
          <p:nvPr>
            <p:ph type="body" sz="quarter" idx="29" hasCustomPrompt="1"/>
          </p:nvPr>
        </p:nvSpPr>
        <p:spPr>
          <a:xfrm>
            <a:off x="5872514" y="3572045"/>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5" name="Text Placeholder 23">
            <a:extLst>
              <a:ext uri="{FF2B5EF4-FFF2-40B4-BE49-F238E27FC236}">
                <a16:creationId xmlns:a16="http://schemas.microsoft.com/office/drawing/2014/main" id="{61AF714C-7A9C-234B-807C-4F664CF69AED}"/>
              </a:ext>
            </a:extLst>
          </p:cNvPr>
          <p:cNvSpPr>
            <a:spLocks noGrp="1"/>
          </p:cNvSpPr>
          <p:nvPr>
            <p:ph type="body" sz="quarter" idx="30" hasCustomPrompt="1"/>
          </p:nvPr>
        </p:nvSpPr>
        <p:spPr>
          <a:xfrm>
            <a:off x="8566789" y="2719444"/>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06</a:t>
            </a:r>
            <a:endParaRPr lang="it-IT" dirty="0"/>
          </a:p>
        </p:txBody>
      </p:sp>
      <p:sp>
        <p:nvSpPr>
          <p:cNvPr id="16" name="Text Placeholder 23">
            <a:extLst>
              <a:ext uri="{FF2B5EF4-FFF2-40B4-BE49-F238E27FC236}">
                <a16:creationId xmlns:a16="http://schemas.microsoft.com/office/drawing/2014/main" id="{B51BA56C-7F8E-284E-922F-1A2D37BDCB54}"/>
              </a:ext>
            </a:extLst>
          </p:cNvPr>
          <p:cNvSpPr>
            <a:spLocks noGrp="1"/>
          </p:cNvSpPr>
          <p:nvPr>
            <p:ph type="body" sz="quarter" idx="31" hasCustomPrompt="1"/>
          </p:nvPr>
        </p:nvSpPr>
        <p:spPr>
          <a:xfrm>
            <a:off x="8575373" y="3572045"/>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7" name="Text Placeholder 23">
            <a:extLst>
              <a:ext uri="{FF2B5EF4-FFF2-40B4-BE49-F238E27FC236}">
                <a16:creationId xmlns:a16="http://schemas.microsoft.com/office/drawing/2014/main" id="{0C7E36D2-D399-5D42-9322-EC2A11E0E628}"/>
              </a:ext>
            </a:extLst>
          </p:cNvPr>
          <p:cNvSpPr>
            <a:spLocks noGrp="1"/>
          </p:cNvSpPr>
          <p:nvPr>
            <p:ph type="body" sz="quarter" idx="32" hasCustomPrompt="1"/>
          </p:nvPr>
        </p:nvSpPr>
        <p:spPr>
          <a:xfrm>
            <a:off x="3187966" y="4427221"/>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07</a:t>
            </a:r>
            <a:endParaRPr lang="it-IT" dirty="0"/>
          </a:p>
        </p:txBody>
      </p:sp>
      <p:sp>
        <p:nvSpPr>
          <p:cNvPr id="18" name="Text Placeholder 23">
            <a:extLst>
              <a:ext uri="{FF2B5EF4-FFF2-40B4-BE49-F238E27FC236}">
                <a16:creationId xmlns:a16="http://schemas.microsoft.com/office/drawing/2014/main" id="{F8D3647E-5355-944C-BEBF-9803EFACE727}"/>
              </a:ext>
            </a:extLst>
          </p:cNvPr>
          <p:cNvSpPr>
            <a:spLocks noGrp="1"/>
          </p:cNvSpPr>
          <p:nvPr>
            <p:ph type="body" sz="quarter" idx="33" hasCustomPrompt="1"/>
          </p:nvPr>
        </p:nvSpPr>
        <p:spPr>
          <a:xfrm>
            <a:off x="3196550" y="5279822"/>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9" name="Text Placeholder 23">
            <a:extLst>
              <a:ext uri="{FF2B5EF4-FFF2-40B4-BE49-F238E27FC236}">
                <a16:creationId xmlns:a16="http://schemas.microsoft.com/office/drawing/2014/main" id="{6979AA52-9D67-7D41-9282-B494968C5CC3}"/>
              </a:ext>
            </a:extLst>
          </p:cNvPr>
          <p:cNvSpPr>
            <a:spLocks noGrp="1"/>
          </p:cNvSpPr>
          <p:nvPr>
            <p:ph type="body" sz="quarter" idx="34" hasCustomPrompt="1"/>
          </p:nvPr>
        </p:nvSpPr>
        <p:spPr>
          <a:xfrm>
            <a:off x="5868413" y="4404809"/>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08</a:t>
            </a:r>
            <a:endParaRPr lang="it-IT" dirty="0"/>
          </a:p>
        </p:txBody>
      </p:sp>
      <p:sp>
        <p:nvSpPr>
          <p:cNvPr id="20" name="Text Placeholder 23">
            <a:extLst>
              <a:ext uri="{FF2B5EF4-FFF2-40B4-BE49-F238E27FC236}">
                <a16:creationId xmlns:a16="http://schemas.microsoft.com/office/drawing/2014/main" id="{046EFCC6-89EE-114C-97E0-95029AC0D1E3}"/>
              </a:ext>
            </a:extLst>
          </p:cNvPr>
          <p:cNvSpPr>
            <a:spLocks noGrp="1"/>
          </p:cNvSpPr>
          <p:nvPr>
            <p:ph type="body" sz="quarter" idx="35" hasCustomPrompt="1"/>
          </p:nvPr>
        </p:nvSpPr>
        <p:spPr>
          <a:xfrm>
            <a:off x="5876997" y="5257410"/>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21" name="Text Placeholder 23">
            <a:extLst>
              <a:ext uri="{FF2B5EF4-FFF2-40B4-BE49-F238E27FC236}">
                <a16:creationId xmlns:a16="http://schemas.microsoft.com/office/drawing/2014/main" id="{2C4F6283-BA22-EF46-82D1-7402865AC79D}"/>
              </a:ext>
            </a:extLst>
          </p:cNvPr>
          <p:cNvSpPr>
            <a:spLocks noGrp="1"/>
          </p:cNvSpPr>
          <p:nvPr>
            <p:ph type="body" sz="quarter" idx="36" hasCustomPrompt="1"/>
          </p:nvPr>
        </p:nvSpPr>
        <p:spPr>
          <a:xfrm>
            <a:off x="8571272" y="4404809"/>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09</a:t>
            </a:r>
            <a:endParaRPr lang="it-IT" dirty="0"/>
          </a:p>
        </p:txBody>
      </p:sp>
      <p:sp>
        <p:nvSpPr>
          <p:cNvPr id="25" name="Text Placeholder 23">
            <a:extLst>
              <a:ext uri="{FF2B5EF4-FFF2-40B4-BE49-F238E27FC236}">
                <a16:creationId xmlns:a16="http://schemas.microsoft.com/office/drawing/2014/main" id="{466760D3-98A2-634C-BE39-7A199F1EB0A6}"/>
              </a:ext>
            </a:extLst>
          </p:cNvPr>
          <p:cNvSpPr>
            <a:spLocks noGrp="1"/>
          </p:cNvSpPr>
          <p:nvPr>
            <p:ph type="body" sz="quarter" idx="37" hasCustomPrompt="1"/>
          </p:nvPr>
        </p:nvSpPr>
        <p:spPr>
          <a:xfrm>
            <a:off x="8579856" y="5257410"/>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33" name="Footer Placeholder 4">
            <a:extLst>
              <a:ext uri="{FF2B5EF4-FFF2-40B4-BE49-F238E27FC236}">
                <a16:creationId xmlns:a16="http://schemas.microsoft.com/office/drawing/2014/main" id="{236F63CB-C580-7640-93BC-AF743990DDD1}"/>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a:solidFill>
                  <a:schemeClr val="bg1"/>
                </a:solidFill>
              </a:defRPr>
            </a:lvl1pPr>
          </a:lstStyle>
          <a:p>
            <a:r>
              <a:rPr lang="en-US" dirty="0"/>
              <a:t>Copyright © 2021 Enel S.p.A. All rights reserved. </a:t>
            </a:r>
            <a:endParaRPr lang="en-GB" dirty="0"/>
          </a:p>
        </p:txBody>
      </p:sp>
      <p:sp>
        <p:nvSpPr>
          <p:cNvPr id="32" name="Slide Number Placeholder 5">
            <a:extLst>
              <a:ext uri="{FF2B5EF4-FFF2-40B4-BE49-F238E27FC236}">
                <a16:creationId xmlns:a16="http://schemas.microsoft.com/office/drawing/2014/main" id="{0F0505F7-9971-AA47-960B-BF4B85FF548B}"/>
              </a:ext>
            </a:extLst>
          </p:cNvPr>
          <p:cNvSpPr>
            <a:spLocks noGrp="1"/>
          </p:cNvSpPr>
          <p:nvPr>
            <p:ph type="sldNum" sz="quarter" idx="4"/>
          </p:nvPr>
        </p:nvSpPr>
        <p:spPr>
          <a:xfrm>
            <a:off x="10664825" y="6537600"/>
            <a:ext cx="762000" cy="129429"/>
          </a:xfrm>
          <a:prstGeom prst="rect">
            <a:avLst/>
          </a:prstGeom>
        </p:spPr>
        <p:txBody>
          <a:bodyPr vert="horz" wrap="square" lIns="0" tIns="0" rIns="0" bIns="0" rtlCol="0" anchor="t">
            <a:noAutofit/>
          </a:bodyPr>
          <a:lstStyle>
            <a:lvl1pPr marL="0" indent="0" algn="r">
              <a:buFont typeface="Arial" panose="020B0604020202020204" pitchFamily="34" charset="0"/>
              <a:buNone/>
              <a:defRPr sz="1000">
                <a:solidFill>
                  <a:schemeClr val="bg1"/>
                </a:solidFill>
              </a:defRPr>
            </a:lvl1p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3257703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Agenda 6">
    <p:bg>
      <p:bgPr>
        <a:solidFill>
          <a:schemeClr val="accent2"/>
        </a:solidFill>
        <a:effectLst/>
      </p:bgPr>
    </p:bg>
    <p:spTree>
      <p:nvGrpSpPr>
        <p:cNvPr id="1" name=""/>
        <p:cNvGrpSpPr/>
        <p:nvPr/>
      </p:nvGrpSpPr>
      <p:grpSpPr>
        <a:xfrm>
          <a:off x="0" y="0"/>
          <a:ext cx="0" cy="0"/>
          <a:chOff x="0" y="0"/>
          <a:chExt cx="0" cy="0"/>
        </a:xfrm>
      </p:grpSpPr>
      <p:sp>
        <p:nvSpPr>
          <p:cNvPr id="24" name="Rectangle 8">
            <a:extLst>
              <a:ext uri="{FF2B5EF4-FFF2-40B4-BE49-F238E27FC236}">
                <a16:creationId xmlns:a16="http://schemas.microsoft.com/office/drawing/2014/main" id="{9EDCA231-FEAA-E341-AD22-A49570614E3A}"/>
              </a:ext>
            </a:extLst>
          </p:cNvPr>
          <p:cNvSpPr/>
          <p:nvPr userDrawn="1"/>
        </p:nvSpPr>
        <p:spPr>
          <a:xfrm rot="16200000">
            <a:off x="1000126" y="451967"/>
            <a:ext cx="190501" cy="666750"/>
          </a:xfrm>
          <a:prstGeom prst="rect">
            <a:avLst/>
          </a:prstGeom>
          <a:solidFill>
            <a:srgbClr val="FFFFFF"/>
          </a:solidFill>
          <a:ln w="12700">
            <a:miter lim="400000"/>
          </a:ln>
        </p:spPr>
        <p:txBody>
          <a:bodyPr lIns="18000" tIns="18000" rIns="18000" bIns="18000" anchor="ctr"/>
          <a:lstStyle/>
          <a:p>
            <a:pPr marL="0" indent="0" algn="ctr">
              <a:buFont typeface="Arial" panose="020B0604020202020204" pitchFamily="34" charset="0"/>
              <a:buNone/>
              <a:defRPr sz="1800">
                <a:latin typeface="Arial"/>
                <a:ea typeface="Arial"/>
                <a:cs typeface="Arial"/>
                <a:sym typeface="Arial"/>
              </a:defRPr>
            </a:pPr>
            <a:endParaRPr sz="900" dirty="0"/>
          </a:p>
        </p:txBody>
      </p:sp>
      <p:pic>
        <p:nvPicPr>
          <p:cNvPr id="23" name="Immagine 7">
            <a:extLst>
              <a:ext uri="{FF2B5EF4-FFF2-40B4-BE49-F238E27FC236}">
                <a16:creationId xmlns:a16="http://schemas.microsoft.com/office/drawing/2014/main" id="{D3FED8A7-FC87-C247-96BD-49B62886C6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24323" y="690091"/>
            <a:ext cx="996698" cy="362713"/>
          </a:xfrm>
          <a:prstGeom prst="rect">
            <a:avLst/>
          </a:prstGeom>
        </p:spPr>
      </p:pic>
      <p:sp>
        <p:nvSpPr>
          <p:cNvPr id="22" name="Title 1">
            <a:extLst>
              <a:ext uri="{FF2B5EF4-FFF2-40B4-BE49-F238E27FC236}">
                <a16:creationId xmlns:a16="http://schemas.microsoft.com/office/drawing/2014/main" id="{D5B532FE-4BB2-804F-8B34-6E2FCFC2DAD3}"/>
              </a:ext>
            </a:extLst>
          </p:cNvPr>
          <p:cNvSpPr>
            <a:spLocks noGrp="1"/>
          </p:cNvSpPr>
          <p:nvPr>
            <p:ph type="ctrTitle" hasCustomPrompt="1"/>
          </p:nvPr>
        </p:nvSpPr>
        <p:spPr>
          <a:xfrm>
            <a:off x="762001" y="1107652"/>
            <a:ext cx="2303928" cy="1368425"/>
          </a:xfrm>
        </p:spPr>
        <p:txBody>
          <a:bodyPr anchor="t">
            <a:noAutofit/>
          </a:bodyPr>
          <a:lstStyle>
            <a:lvl1pPr marL="0" indent="0" algn="l">
              <a:buFont typeface="Arial" panose="020B0604020202020204" pitchFamily="34" charset="0"/>
              <a:buNone/>
              <a:defRPr sz="4800">
                <a:solidFill>
                  <a:schemeClr val="bg1"/>
                </a:solidFill>
              </a:defRPr>
            </a:lvl1pPr>
          </a:lstStyle>
          <a:p>
            <a:r>
              <a:rPr lang="it-IT" dirty="0"/>
              <a:t>Agenda</a:t>
            </a:r>
            <a:endParaRPr lang="en-GB" dirty="0"/>
          </a:p>
        </p:txBody>
      </p:sp>
      <p:sp>
        <p:nvSpPr>
          <p:cNvPr id="26" name="Text Placeholder 23">
            <a:extLst>
              <a:ext uri="{FF2B5EF4-FFF2-40B4-BE49-F238E27FC236}">
                <a16:creationId xmlns:a16="http://schemas.microsoft.com/office/drawing/2014/main" id="{ECDCD36B-198B-7744-ADE1-13CBA89DA306}"/>
              </a:ext>
            </a:extLst>
          </p:cNvPr>
          <p:cNvSpPr>
            <a:spLocks noGrp="1"/>
          </p:cNvSpPr>
          <p:nvPr>
            <p:ph type="body" sz="quarter" idx="38" hasCustomPrompt="1"/>
          </p:nvPr>
        </p:nvSpPr>
        <p:spPr>
          <a:xfrm>
            <a:off x="3174519" y="1025115"/>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01</a:t>
            </a:r>
            <a:endParaRPr lang="it-IT" dirty="0"/>
          </a:p>
        </p:txBody>
      </p:sp>
      <p:sp>
        <p:nvSpPr>
          <p:cNvPr id="27" name="Text Placeholder 23">
            <a:extLst>
              <a:ext uri="{FF2B5EF4-FFF2-40B4-BE49-F238E27FC236}">
                <a16:creationId xmlns:a16="http://schemas.microsoft.com/office/drawing/2014/main" id="{5CC33B5A-B625-A54F-A45C-E9D5108164C6}"/>
              </a:ext>
            </a:extLst>
          </p:cNvPr>
          <p:cNvSpPr>
            <a:spLocks noGrp="1"/>
          </p:cNvSpPr>
          <p:nvPr>
            <p:ph type="body" sz="quarter" idx="39" hasCustomPrompt="1"/>
          </p:nvPr>
        </p:nvSpPr>
        <p:spPr>
          <a:xfrm>
            <a:off x="3183103" y="1877716"/>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28" name="Text Placeholder 23">
            <a:extLst>
              <a:ext uri="{FF2B5EF4-FFF2-40B4-BE49-F238E27FC236}">
                <a16:creationId xmlns:a16="http://schemas.microsoft.com/office/drawing/2014/main" id="{7CF6386B-13E0-8B47-A639-6531D08AF777}"/>
              </a:ext>
            </a:extLst>
          </p:cNvPr>
          <p:cNvSpPr>
            <a:spLocks noGrp="1"/>
          </p:cNvSpPr>
          <p:nvPr>
            <p:ph type="body" sz="quarter" idx="40" hasCustomPrompt="1"/>
          </p:nvPr>
        </p:nvSpPr>
        <p:spPr>
          <a:xfrm>
            <a:off x="5854966" y="1002703"/>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02</a:t>
            </a:r>
            <a:endParaRPr lang="it-IT" dirty="0"/>
          </a:p>
        </p:txBody>
      </p:sp>
      <p:sp>
        <p:nvSpPr>
          <p:cNvPr id="29" name="Text Placeholder 23">
            <a:extLst>
              <a:ext uri="{FF2B5EF4-FFF2-40B4-BE49-F238E27FC236}">
                <a16:creationId xmlns:a16="http://schemas.microsoft.com/office/drawing/2014/main" id="{319389D0-704A-EE47-8594-0DFA91F3719A}"/>
              </a:ext>
            </a:extLst>
          </p:cNvPr>
          <p:cNvSpPr>
            <a:spLocks noGrp="1"/>
          </p:cNvSpPr>
          <p:nvPr>
            <p:ph type="body" sz="quarter" idx="41" hasCustomPrompt="1"/>
          </p:nvPr>
        </p:nvSpPr>
        <p:spPr>
          <a:xfrm>
            <a:off x="5863550" y="1855304"/>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30" name="Text Placeholder 23">
            <a:extLst>
              <a:ext uri="{FF2B5EF4-FFF2-40B4-BE49-F238E27FC236}">
                <a16:creationId xmlns:a16="http://schemas.microsoft.com/office/drawing/2014/main" id="{DAC9A943-3D52-5C48-A5B7-2FDD4E43A640}"/>
              </a:ext>
            </a:extLst>
          </p:cNvPr>
          <p:cNvSpPr>
            <a:spLocks noGrp="1"/>
          </p:cNvSpPr>
          <p:nvPr>
            <p:ph type="body" sz="quarter" idx="42" hasCustomPrompt="1"/>
          </p:nvPr>
        </p:nvSpPr>
        <p:spPr>
          <a:xfrm>
            <a:off x="8557825" y="1002703"/>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03</a:t>
            </a:r>
            <a:endParaRPr lang="it-IT" dirty="0"/>
          </a:p>
        </p:txBody>
      </p:sp>
      <p:sp>
        <p:nvSpPr>
          <p:cNvPr id="31" name="Text Placeholder 23">
            <a:extLst>
              <a:ext uri="{FF2B5EF4-FFF2-40B4-BE49-F238E27FC236}">
                <a16:creationId xmlns:a16="http://schemas.microsoft.com/office/drawing/2014/main" id="{0AB4821B-339B-014F-99B6-EE5C5559A6E7}"/>
              </a:ext>
            </a:extLst>
          </p:cNvPr>
          <p:cNvSpPr>
            <a:spLocks noGrp="1"/>
          </p:cNvSpPr>
          <p:nvPr>
            <p:ph type="body" sz="quarter" idx="43" hasCustomPrompt="1"/>
          </p:nvPr>
        </p:nvSpPr>
        <p:spPr>
          <a:xfrm>
            <a:off x="8566409" y="1855304"/>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8" name="Text Placeholder 23">
            <a:extLst>
              <a:ext uri="{FF2B5EF4-FFF2-40B4-BE49-F238E27FC236}">
                <a16:creationId xmlns:a16="http://schemas.microsoft.com/office/drawing/2014/main" id="{9C341713-23F4-4E4D-B663-65E9405BC769}"/>
              </a:ext>
            </a:extLst>
          </p:cNvPr>
          <p:cNvSpPr>
            <a:spLocks noGrp="1"/>
          </p:cNvSpPr>
          <p:nvPr>
            <p:ph type="body" sz="quarter" idx="21" hasCustomPrompt="1"/>
          </p:nvPr>
        </p:nvSpPr>
        <p:spPr>
          <a:xfrm>
            <a:off x="3183483" y="2741856"/>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04</a:t>
            </a:r>
            <a:endParaRPr lang="it-IT" dirty="0"/>
          </a:p>
        </p:txBody>
      </p:sp>
      <p:sp>
        <p:nvSpPr>
          <p:cNvPr id="10" name="Text Placeholder 23">
            <a:extLst>
              <a:ext uri="{FF2B5EF4-FFF2-40B4-BE49-F238E27FC236}">
                <a16:creationId xmlns:a16="http://schemas.microsoft.com/office/drawing/2014/main" id="{5EB38375-3C03-CF4D-86C8-DFF3A0F01ADA}"/>
              </a:ext>
            </a:extLst>
          </p:cNvPr>
          <p:cNvSpPr>
            <a:spLocks noGrp="1"/>
          </p:cNvSpPr>
          <p:nvPr>
            <p:ph type="body" sz="quarter" idx="27" hasCustomPrompt="1"/>
          </p:nvPr>
        </p:nvSpPr>
        <p:spPr>
          <a:xfrm>
            <a:off x="3192067" y="3594457"/>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1" name="Text Placeholder 23">
            <a:extLst>
              <a:ext uri="{FF2B5EF4-FFF2-40B4-BE49-F238E27FC236}">
                <a16:creationId xmlns:a16="http://schemas.microsoft.com/office/drawing/2014/main" id="{4D2A2C20-FE41-6942-9269-4869B6457F52}"/>
              </a:ext>
            </a:extLst>
          </p:cNvPr>
          <p:cNvSpPr>
            <a:spLocks noGrp="1"/>
          </p:cNvSpPr>
          <p:nvPr>
            <p:ph type="body" sz="quarter" idx="28" hasCustomPrompt="1"/>
          </p:nvPr>
        </p:nvSpPr>
        <p:spPr>
          <a:xfrm>
            <a:off x="5863930" y="2719444"/>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05</a:t>
            </a:r>
            <a:endParaRPr lang="it-IT" dirty="0"/>
          </a:p>
        </p:txBody>
      </p:sp>
      <p:sp>
        <p:nvSpPr>
          <p:cNvPr id="14" name="Text Placeholder 23">
            <a:extLst>
              <a:ext uri="{FF2B5EF4-FFF2-40B4-BE49-F238E27FC236}">
                <a16:creationId xmlns:a16="http://schemas.microsoft.com/office/drawing/2014/main" id="{4FC30061-5622-E34A-9DE1-7B51E144281A}"/>
              </a:ext>
            </a:extLst>
          </p:cNvPr>
          <p:cNvSpPr>
            <a:spLocks noGrp="1"/>
          </p:cNvSpPr>
          <p:nvPr>
            <p:ph type="body" sz="quarter" idx="29" hasCustomPrompt="1"/>
          </p:nvPr>
        </p:nvSpPr>
        <p:spPr>
          <a:xfrm>
            <a:off x="5872514" y="3572045"/>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5" name="Text Placeholder 23">
            <a:extLst>
              <a:ext uri="{FF2B5EF4-FFF2-40B4-BE49-F238E27FC236}">
                <a16:creationId xmlns:a16="http://schemas.microsoft.com/office/drawing/2014/main" id="{61AF714C-7A9C-234B-807C-4F664CF69AED}"/>
              </a:ext>
            </a:extLst>
          </p:cNvPr>
          <p:cNvSpPr>
            <a:spLocks noGrp="1"/>
          </p:cNvSpPr>
          <p:nvPr>
            <p:ph type="body" sz="quarter" idx="30" hasCustomPrompt="1"/>
          </p:nvPr>
        </p:nvSpPr>
        <p:spPr>
          <a:xfrm>
            <a:off x="8566789" y="2719444"/>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06</a:t>
            </a:r>
            <a:endParaRPr lang="it-IT" dirty="0"/>
          </a:p>
        </p:txBody>
      </p:sp>
      <p:sp>
        <p:nvSpPr>
          <p:cNvPr id="16" name="Text Placeholder 23">
            <a:extLst>
              <a:ext uri="{FF2B5EF4-FFF2-40B4-BE49-F238E27FC236}">
                <a16:creationId xmlns:a16="http://schemas.microsoft.com/office/drawing/2014/main" id="{B51BA56C-7F8E-284E-922F-1A2D37BDCB54}"/>
              </a:ext>
            </a:extLst>
          </p:cNvPr>
          <p:cNvSpPr>
            <a:spLocks noGrp="1"/>
          </p:cNvSpPr>
          <p:nvPr>
            <p:ph type="body" sz="quarter" idx="31" hasCustomPrompt="1"/>
          </p:nvPr>
        </p:nvSpPr>
        <p:spPr>
          <a:xfrm>
            <a:off x="8575373" y="3572045"/>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7" name="Text Placeholder 23">
            <a:extLst>
              <a:ext uri="{FF2B5EF4-FFF2-40B4-BE49-F238E27FC236}">
                <a16:creationId xmlns:a16="http://schemas.microsoft.com/office/drawing/2014/main" id="{0C7E36D2-D399-5D42-9322-EC2A11E0E628}"/>
              </a:ext>
            </a:extLst>
          </p:cNvPr>
          <p:cNvSpPr>
            <a:spLocks noGrp="1"/>
          </p:cNvSpPr>
          <p:nvPr>
            <p:ph type="body" sz="quarter" idx="32" hasCustomPrompt="1"/>
          </p:nvPr>
        </p:nvSpPr>
        <p:spPr>
          <a:xfrm>
            <a:off x="3187966" y="4427221"/>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07</a:t>
            </a:r>
            <a:endParaRPr lang="it-IT" dirty="0"/>
          </a:p>
        </p:txBody>
      </p:sp>
      <p:sp>
        <p:nvSpPr>
          <p:cNvPr id="18" name="Text Placeholder 23">
            <a:extLst>
              <a:ext uri="{FF2B5EF4-FFF2-40B4-BE49-F238E27FC236}">
                <a16:creationId xmlns:a16="http://schemas.microsoft.com/office/drawing/2014/main" id="{F8D3647E-5355-944C-BEBF-9803EFACE727}"/>
              </a:ext>
            </a:extLst>
          </p:cNvPr>
          <p:cNvSpPr>
            <a:spLocks noGrp="1"/>
          </p:cNvSpPr>
          <p:nvPr>
            <p:ph type="body" sz="quarter" idx="33" hasCustomPrompt="1"/>
          </p:nvPr>
        </p:nvSpPr>
        <p:spPr>
          <a:xfrm>
            <a:off x="3196550" y="5279822"/>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9" name="Text Placeholder 23">
            <a:extLst>
              <a:ext uri="{FF2B5EF4-FFF2-40B4-BE49-F238E27FC236}">
                <a16:creationId xmlns:a16="http://schemas.microsoft.com/office/drawing/2014/main" id="{6979AA52-9D67-7D41-9282-B494968C5CC3}"/>
              </a:ext>
            </a:extLst>
          </p:cNvPr>
          <p:cNvSpPr>
            <a:spLocks noGrp="1"/>
          </p:cNvSpPr>
          <p:nvPr>
            <p:ph type="body" sz="quarter" idx="34" hasCustomPrompt="1"/>
          </p:nvPr>
        </p:nvSpPr>
        <p:spPr>
          <a:xfrm>
            <a:off x="5868413" y="4404809"/>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08</a:t>
            </a:r>
            <a:endParaRPr lang="it-IT" dirty="0"/>
          </a:p>
        </p:txBody>
      </p:sp>
      <p:sp>
        <p:nvSpPr>
          <p:cNvPr id="20" name="Text Placeholder 23">
            <a:extLst>
              <a:ext uri="{FF2B5EF4-FFF2-40B4-BE49-F238E27FC236}">
                <a16:creationId xmlns:a16="http://schemas.microsoft.com/office/drawing/2014/main" id="{046EFCC6-89EE-114C-97E0-95029AC0D1E3}"/>
              </a:ext>
            </a:extLst>
          </p:cNvPr>
          <p:cNvSpPr>
            <a:spLocks noGrp="1"/>
          </p:cNvSpPr>
          <p:nvPr>
            <p:ph type="body" sz="quarter" idx="35" hasCustomPrompt="1"/>
          </p:nvPr>
        </p:nvSpPr>
        <p:spPr>
          <a:xfrm>
            <a:off x="5876997" y="5257410"/>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21" name="Text Placeholder 23">
            <a:extLst>
              <a:ext uri="{FF2B5EF4-FFF2-40B4-BE49-F238E27FC236}">
                <a16:creationId xmlns:a16="http://schemas.microsoft.com/office/drawing/2014/main" id="{2C4F6283-BA22-EF46-82D1-7402865AC79D}"/>
              </a:ext>
            </a:extLst>
          </p:cNvPr>
          <p:cNvSpPr>
            <a:spLocks noGrp="1"/>
          </p:cNvSpPr>
          <p:nvPr>
            <p:ph type="body" sz="quarter" idx="36" hasCustomPrompt="1"/>
          </p:nvPr>
        </p:nvSpPr>
        <p:spPr>
          <a:xfrm>
            <a:off x="8571272" y="4404809"/>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09</a:t>
            </a:r>
            <a:endParaRPr lang="it-IT" dirty="0"/>
          </a:p>
        </p:txBody>
      </p:sp>
      <p:sp>
        <p:nvSpPr>
          <p:cNvPr id="25" name="Text Placeholder 23">
            <a:extLst>
              <a:ext uri="{FF2B5EF4-FFF2-40B4-BE49-F238E27FC236}">
                <a16:creationId xmlns:a16="http://schemas.microsoft.com/office/drawing/2014/main" id="{466760D3-98A2-634C-BE39-7A199F1EB0A6}"/>
              </a:ext>
            </a:extLst>
          </p:cNvPr>
          <p:cNvSpPr>
            <a:spLocks noGrp="1"/>
          </p:cNvSpPr>
          <p:nvPr>
            <p:ph type="body" sz="quarter" idx="37" hasCustomPrompt="1"/>
          </p:nvPr>
        </p:nvSpPr>
        <p:spPr>
          <a:xfrm>
            <a:off x="8579856" y="5257410"/>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33" name="Footer Placeholder 4">
            <a:extLst>
              <a:ext uri="{FF2B5EF4-FFF2-40B4-BE49-F238E27FC236}">
                <a16:creationId xmlns:a16="http://schemas.microsoft.com/office/drawing/2014/main" id="{E780C923-B58D-8646-92FA-EA0B551C16F6}"/>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bg1"/>
                </a:solidFill>
              </a:defRPr>
            </a:lvl1pPr>
          </a:lstStyle>
          <a:p>
            <a:r>
              <a:rPr lang="en-US" dirty="0"/>
              <a:t>Copyright © 2021 Enel S.p.A. All rights reserved. </a:t>
            </a:r>
            <a:endParaRPr lang="en-GB" noProof="0" dirty="0"/>
          </a:p>
        </p:txBody>
      </p:sp>
      <p:sp>
        <p:nvSpPr>
          <p:cNvPr id="32" name="Slide Number Placeholder 5">
            <a:extLst>
              <a:ext uri="{FF2B5EF4-FFF2-40B4-BE49-F238E27FC236}">
                <a16:creationId xmlns:a16="http://schemas.microsoft.com/office/drawing/2014/main" id="{2CED743C-4CAB-3B46-866D-4E726FF0E838}"/>
              </a:ext>
            </a:extLst>
          </p:cNvPr>
          <p:cNvSpPr>
            <a:spLocks noGrp="1"/>
          </p:cNvSpPr>
          <p:nvPr>
            <p:ph type="sldNum" sz="quarter" idx="4"/>
          </p:nvPr>
        </p:nvSpPr>
        <p:spPr>
          <a:xfrm>
            <a:off x="10664825" y="6537600"/>
            <a:ext cx="762000" cy="129429"/>
          </a:xfrm>
          <a:prstGeom prst="rect">
            <a:avLst/>
          </a:prstGeom>
        </p:spPr>
        <p:txBody>
          <a:bodyPr vert="horz" wrap="square" lIns="0" tIns="0" rIns="0" bIns="0" rtlCol="0" anchor="t">
            <a:noAutofit/>
          </a:bodyPr>
          <a:lstStyle>
            <a:lvl1pPr algn="r">
              <a:defRPr sz="1000">
                <a:solidFill>
                  <a:schemeClr val="bg1"/>
                </a:solidFill>
              </a:defRPr>
            </a:lvl1p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1293152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lide One Key Point + Full image">
    <p:bg>
      <p:bgPr>
        <a:solidFill>
          <a:srgbClr val="C6C6C6"/>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27DF7CD-7B1E-4947-8A8D-C0CB91DB19C1}"/>
              </a:ext>
            </a:extLst>
          </p:cNvPr>
          <p:cNvSpPr>
            <a:spLocks noGrp="1"/>
          </p:cNvSpPr>
          <p:nvPr>
            <p:ph type="pic" sz="quarter" idx="13"/>
          </p:nvPr>
        </p:nvSpPr>
        <p:spPr>
          <a:xfrm>
            <a:off x="0" y="0"/>
            <a:ext cx="12192000" cy="6858000"/>
          </a:xfrm>
        </p:spPr>
        <p:txBody>
          <a:bodyPr/>
          <a:lstStyle>
            <a:lvl1pPr marL="0" indent="0">
              <a:buNone/>
              <a:defRPr/>
            </a:lvl1pPr>
          </a:lstStyle>
          <a:p>
            <a:r>
              <a:rPr lang="en-US" dirty="0"/>
              <a:t>Click icon to add picture</a:t>
            </a:r>
            <a:endParaRPr lang="it-IT" dirty="0"/>
          </a:p>
        </p:txBody>
      </p:sp>
      <p:pic>
        <p:nvPicPr>
          <p:cNvPr id="11" name="Immagine 7">
            <a:extLst>
              <a:ext uri="{FF2B5EF4-FFF2-40B4-BE49-F238E27FC236}">
                <a16:creationId xmlns:a16="http://schemas.microsoft.com/office/drawing/2014/main" id="{7AEDC9B0-5E01-4344-A13E-26BC7193FC1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24323" y="690091"/>
            <a:ext cx="996698" cy="362713"/>
          </a:xfrm>
          <a:prstGeom prst="rect">
            <a:avLst/>
          </a:prstGeom>
        </p:spPr>
      </p:pic>
      <p:sp>
        <p:nvSpPr>
          <p:cNvPr id="13" name="Rectangle 8">
            <a:extLst>
              <a:ext uri="{FF2B5EF4-FFF2-40B4-BE49-F238E27FC236}">
                <a16:creationId xmlns:a16="http://schemas.microsoft.com/office/drawing/2014/main" id="{1389E4EE-81BD-6941-B839-7233BBE1ABB6}"/>
              </a:ext>
            </a:extLst>
          </p:cNvPr>
          <p:cNvSpPr/>
          <p:nvPr userDrawn="1"/>
        </p:nvSpPr>
        <p:spPr>
          <a:xfrm rot="16200000">
            <a:off x="1000126" y="451967"/>
            <a:ext cx="190501" cy="666750"/>
          </a:xfrm>
          <a:prstGeom prst="rect">
            <a:avLst/>
          </a:prstGeom>
          <a:solidFill>
            <a:srgbClr val="FFFFFF"/>
          </a:solidFill>
          <a:ln w="12700">
            <a:miter lim="400000"/>
          </a:ln>
        </p:spPr>
        <p:txBody>
          <a:bodyPr lIns="18000" tIns="18000" rIns="18000" bIns="18000" anchor="ctr"/>
          <a:lstStyle/>
          <a:p>
            <a:pPr marL="0" indent="0" algn="ctr">
              <a:buFont typeface="Arial" panose="020B0604020202020204" pitchFamily="34" charset="0"/>
              <a:buNone/>
              <a:defRPr sz="1800">
                <a:latin typeface="Arial"/>
                <a:ea typeface="Arial"/>
                <a:cs typeface="Arial"/>
                <a:sym typeface="Arial"/>
              </a:defRPr>
            </a:pPr>
            <a:endParaRPr sz="900" dirty="0"/>
          </a:p>
        </p:txBody>
      </p:sp>
      <p:sp>
        <p:nvSpPr>
          <p:cNvPr id="10" name="Slide Number Placeholder 5">
            <a:extLst>
              <a:ext uri="{FF2B5EF4-FFF2-40B4-BE49-F238E27FC236}">
                <a16:creationId xmlns:a16="http://schemas.microsoft.com/office/drawing/2014/main" id="{6CB43D13-DFA6-8942-B6AA-9D1C96E4CA40}"/>
              </a:ext>
            </a:extLst>
          </p:cNvPr>
          <p:cNvSpPr>
            <a:spLocks noGrp="1"/>
          </p:cNvSpPr>
          <p:nvPr>
            <p:ph type="sldNum" sz="quarter" idx="12"/>
          </p:nvPr>
        </p:nvSpPr>
        <p:spPr>
          <a:xfrm>
            <a:off x="10664825" y="6264005"/>
            <a:ext cx="762000" cy="153888"/>
          </a:xfrm>
          <a:prstGeom prst="rect">
            <a:avLst/>
          </a:prstGeom>
        </p:spPr>
        <p:txBody>
          <a:bodyPr/>
          <a:lstStyle>
            <a:lvl1pPr>
              <a:defRPr>
                <a:solidFill>
                  <a:schemeClr val="bg1"/>
                </a:solidFill>
              </a:defRPr>
            </a:lvl1pPr>
          </a:lstStyle>
          <a:p>
            <a:fld id="{1ED2235E-0982-3B42-A838-A74550CD4449}" type="slidenum">
              <a:rPr lang="en-GB" smtClean="0"/>
              <a:pPr/>
              <a:t>‹#›</a:t>
            </a:fld>
            <a:endParaRPr lang="en-GB" dirty="0"/>
          </a:p>
        </p:txBody>
      </p:sp>
      <p:sp>
        <p:nvSpPr>
          <p:cNvPr id="4" name="Title 3">
            <a:extLst>
              <a:ext uri="{FF2B5EF4-FFF2-40B4-BE49-F238E27FC236}">
                <a16:creationId xmlns:a16="http://schemas.microsoft.com/office/drawing/2014/main" id="{47302B7D-3783-2A4F-8E03-C2490657BE61}"/>
              </a:ext>
            </a:extLst>
          </p:cNvPr>
          <p:cNvSpPr>
            <a:spLocks noGrp="1"/>
          </p:cNvSpPr>
          <p:nvPr>
            <p:ph type="title" hasCustomPrompt="1"/>
          </p:nvPr>
        </p:nvSpPr>
        <p:spPr>
          <a:xfrm>
            <a:off x="762001" y="1212651"/>
            <a:ext cx="8375651" cy="1546877"/>
          </a:xfrm>
        </p:spPr>
        <p:txBody>
          <a:bodyPr/>
          <a:lstStyle>
            <a:lvl1pPr>
              <a:defRPr sz="4800">
                <a:solidFill>
                  <a:schemeClr val="bg1"/>
                </a:solidFill>
              </a:defRPr>
            </a:lvl1pPr>
          </a:lstStyle>
          <a:p>
            <a:pPr lvl="0"/>
            <a:r>
              <a:rPr lang="en-US" noProof="0" dirty="0"/>
              <a:t>Insert key point on your picture</a:t>
            </a:r>
          </a:p>
        </p:txBody>
      </p:sp>
    </p:spTree>
    <p:extLst>
      <p:ext uri="{BB962C8B-B14F-4D97-AF65-F5344CB8AC3E}">
        <p14:creationId xmlns:p14="http://schemas.microsoft.com/office/powerpoint/2010/main" val="3839753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lide Two 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marL="0" indent="0">
              <a:buFont typeface="Arial" panose="020B0604020202020204" pitchFamily="34" charset="0"/>
              <a:buNone/>
              <a:defRPr/>
            </a:lvl1pPr>
          </a:lstStyle>
          <a:p>
            <a:r>
              <a:rPr lang="en-GB" dirty="0"/>
              <a:t>Click to edit Master Title</a:t>
            </a:r>
          </a:p>
        </p:txBody>
      </p:sp>
      <p:sp>
        <p:nvSpPr>
          <p:cNvPr id="9" name="Text Placeholder 7"/>
          <p:cNvSpPr>
            <a:spLocks noGrp="1"/>
          </p:cNvSpPr>
          <p:nvPr>
            <p:ph type="body" sz="quarter" idx="13" hasCustomPrompt="1"/>
          </p:nvPr>
        </p:nvSpPr>
        <p:spPr>
          <a:xfrm>
            <a:off x="761999" y="1085366"/>
            <a:ext cx="8375651" cy="276999"/>
          </a:xfrm>
        </p:spPr>
        <p:txBody>
          <a:bodyPr rIns="0">
            <a:noAutofit/>
          </a:bodyPr>
          <a:lstStyle>
            <a:lvl1pPr marL="0" indent="0">
              <a:buNone/>
              <a:defRPr sz="1800"/>
            </a:lvl1pPr>
          </a:lstStyle>
          <a:p>
            <a:pPr lvl="0"/>
            <a:r>
              <a:rPr lang="en-GB" dirty="0"/>
              <a:t>Click to edit Master subtitle style if required</a:t>
            </a:r>
            <a:endParaRPr lang="en-US" dirty="0"/>
          </a:p>
        </p:txBody>
      </p:sp>
      <p:sp>
        <p:nvSpPr>
          <p:cNvPr id="3" name="Content Placeholder 2"/>
          <p:cNvSpPr>
            <a:spLocks noGrp="1"/>
          </p:cNvSpPr>
          <p:nvPr>
            <p:ph sz="half" idx="1" hasCustomPrompt="1"/>
          </p:nvPr>
        </p:nvSpPr>
        <p:spPr>
          <a:xfrm>
            <a:off x="762000" y="1548580"/>
            <a:ext cx="5334000" cy="466151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sz="1800"/>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sz="1800"/>
            </a:lvl2pPr>
            <a:lvl3pPr marL="25400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tab pos="1057275" algn="l"/>
              </a:tabLst>
              <a:defRPr sz="1800"/>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1"/>
            <a:endParaRPr lang="en-GB" dirty="0"/>
          </a:p>
          <a:p>
            <a:pPr lvl="1"/>
            <a:endParaRPr lang="en-GB" dirty="0"/>
          </a:p>
        </p:txBody>
      </p:sp>
      <p:sp>
        <p:nvSpPr>
          <p:cNvPr id="4" name="Content Placeholder 3"/>
          <p:cNvSpPr>
            <a:spLocks noGrp="1"/>
          </p:cNvSpPr>
          <p:nvPr>
            <p:ph sz="half" idx="2" hasCustomPrompt="1"/>
          </p:nvPr>
        </p:nvSpPr>
        <p:spPr>
          <a:xfrm>
            <a:off x="6223819" y="1548580"/>
            <a:ext cx="5203005" cy="466151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2"/>
            <a:endParaRPr lang="en-GB" dirty="0"/>
          </a:p>
        </p:txBody>
      </p:sp>
      <p:sp>
        <p:nvSpPr>
          <p:cNvPr id="8" name="Footer Placeholder 4">
            <a:extLst>
              <a:ext uri="{FF2B5EF4-FFF2-40B4-BE49-F238E27FC236}">
                <a16:creationId xmlns:a16="http://schemas.microsoft.com/office/drawing/2014/main" id="{AC1CB1EB-1AD6-D54B-98A1-F4AFD459B3DB}"/>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
        <p:nvSpPr>
          <p:cNvPr id="7" name="Slide Number Placeholder 6"/>
          <p:cNvSpPr>
            <a:spLocks noGrp="1"/>
          </p:cNvSpPr>
          <p:nvPr>
            <p:ph type="sldNum" sz="quarter" idx="12"/>
          </p:nvPr>
        </p:nvSpPr>
        <p:spPr>
          <a:xfrm>
            <a:off x="10664825" y="6534606"/>
            <a:ext cx="762000" cy="129429"/>
          </a:xfrm>
          <a:prstGeom prst="rect">
            <a:avLst/>
          </a:prstGeom>
        </p:spPr>
        <p:txBody>
          <a:body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4090564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ide Three 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marL="0" indent="0">
              <a:buFont typeface="Arial" panose="020B0604020202020204" pitchFamily="34" charset="0"/>
              <a:buNone/>
              <a:defRPr/>
            </a:lvl1pPr>
          </a:lstStyle>
          <a:p>
            <a:r>
              <a:rPr lang="en-GB" dirty="0"/>
              <a:t>Click to edit Master Title</a:t>
            </a:r>
          </a:p>
        </p:txBody>
      </p:sp>
      <p:sp>
        <p:nvSpPr>
          <p:cNvPr id="10" name="Text Placeholder 7"/>
          <p:cNvSpPr>
            <a:spLocks noGrp="1"/>
          </p:cNvSpPr>
          <p:nvPr>
            <p:ph type="body" sz="quarter" idx="14" hasCustomPrompt="1"/>
          </p:nvPr>
        </p:nvSpPr>
        <p:spPr>
          <a:xfrm>
            <a:off x="761999" y="1085366"/>
            <a:ext cx="8375651" cy="276999"/>
          </a:xfrm>
        </p:spPr>
        <p:txBody>
          <a:bodyPr rIns="0">
            <a:noAutofit/>
          </a:bodyPr>
          <a:lstStyle>
            <a:lvl1pPr marL="0" indent="0">
              <a:buNone/>
              <a:defRPr sz="1800"/>
            </a:lvl1pPr>
          </a:lstStyle>
          <a:p>
            <a:pPr lvl="0"/>
            <a:r>
              <a:rPr lang="en-GB" dirty="0"/>
              <a:t>Click to edit Master subtitle style if required</a:t>
            </a:r>
            <a:endParaRPr lang="en-US" dirty="0"/>
          </a:p>
        </p:txBody>
      </p:sp>
      <p:sp>
        <p:nvSpPr>
          <p:cNvPr id="20" name="Content Placeholder 2">
            <a:extLst>
              <a:ext uri="{FF2B5EF4-FFF2-40B4-BE49-F238E27FC236}">
                <a16:creationId xmlns:a16="http://schemas.microsoft.com/office/drawing/2014/main" id="{85554622-E911-FE4F-AFAE-295567289CEF}"/>
              </a:ext>
            </a:extLst>
          </p:cNvPr>
          <p:cNvSpPr>
            <a:spLocks noGrp="1"/>
          </p:cNvSpPr>
          <p:nvPr>
            <p:ph sz="half" idx="18" hasCustomPrompt="1"/>
          </p:nvPr>
        </p:nvSpPr>
        <p:spPr>
          <a:xfrm>
            <a:off x="771832" y="1543664"/>
            <a:ext cx="3382297" cy="4661515"/>
          </a:xfrm>
        </p:spPr>
        <p:txBody>
          <a:bodyPr/>
          <a:lstStyle>
            <a:lvl1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1pPr>
            <a:lvl2pPr marL="0" indent="0">
              <a:buNone/>
              <a:defRPr/>
            </a:lvl2pPr>
            <a:lvl3pPr marL="25400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tab pos="1057275" algn="l"/>
              </a:tabLst>
              <a:defRPr/>
            </a:lvl3pPr>
            <a:lvl4pPr marL="541338"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4pPr>
          </a:lstStyle>
          <a:p>
            <a:pPr lvl="0"/>
            <a:r>
              <a:rPr lang="en-GB" dirty="0"/>
              <a:t>Master text style 18PT regular</a:t>
            </a:r>
          </a:p>
          <a:p>
            <a:pPr lvl="1"/>
            <a:r>
              <a:rPr lang="en-GB" dirty="0"/>
              <a:t>First level: Master bullet style 18PT regular</a:t>
            </a:r>
          </a:p>
          <a:p>
            <a:pPr marL="285750" indent="-285750">
              <a:buFont typeface="Arial" panose="020B0604020202020204" pitchFamily="34" charset="0"/>
              <a:buChar char="-"/>
            </a:pPr>
            <a:r>
              <a:rPr lang="en-GB" dirty="0"/>
              <a:t>Second level: Master</a:t>
            </a:r>
            <a:br>
              <a:rPr lang="en-GB" dirty="0"/>
            </a:br>
            <a:r>
              <a:rPr lang="en-GB" dirty="0"/>
              <a:t>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a:t>
            </a:r>
            <a:br>
              <a:rPr kumimoji="0" lang="en-GB" sz="1800" b="0" i="0" u="none" strike="noStrike" kern="1200" cap="none" spc="0" normalizeH="0" baseline="0" noProof="0" dirty="0">
                <a:ln>
                  <a:noFill/>
                </a:ln>
                <a:solidFill>
                  <a:srgbClr val="000000"/>
                </a:solidFill>
                <a:effectLst/>
                <a:uLnTx/>
                <a:uFillTx/>
                <a:latin typeface="+mn-lt"/>
                <a:ea typeface="+mn-ea"/>
                <a:cs typeface="+mn-cs"/>
              </a:rPr>
            </a:br>
            <a:r>
              <a:rPr kumimoji="0" lang="en-GB" sz="1800" b="0" i="0" u="none" strike="noStrike" kern="1200" cap="none" spc="0" normalizeH="0" baseline="0" noProof="0" dirty="0">
                <a:ln>
                  <a:noFill/>
                </a:ln>
                <a:solidFill>
                  <a:srgbClr val="000000"/>
                </a:solidFill>
                <a:effectLst/>
                <a:uLnTx/>
                <a:uFillTx/>
                <a:latin typeface="+mn-lt"/>
                <a:ea typeface="+mn-ea"/>
                <a:cs typeface="+mn-cs"/>
              </a:rPr>
              <a:t>sub bullet style 18PT regular</a:t>
            </a:r>
          </a:p>
          <a:p>
            <a:pPr lvl="1"/>
            <a:endParaRPr lang="en-GB" dirty="0"/>
          </a:p>
        </p:txBody>
      </p:sp>
      <p:sp>
        <p:nvSpPr>
          <p:cNvPr id="19" name="Content Placeholder 2">
            <a:extLst>
              <a:ext uri="{FF2B5EF4-FFF2-40B4-BE49-F238E27FC236}">
                <a16:creationId xmlns:a16="http://schemas.microsoft.com/office/drawing/2014/main" id="{F3D448D0-4623-664F-8E51-28B17CF3436E}"/>
              </a:ext>
            </a:extLst>
          </p:cNvPr>
          <p:cNvSpPr>
            <a:spLocks noGrp="1"/>
          </p:cNvSpPr>
          <p:nvPr>
            <p:ph sz="half" idx="17" hasCustomPrompt="1"/>
          </p:nvPr>
        </p:nvSpPr>
        <p:spPr>
          <a:xfrm>
            <a:off x="4412225" y="1543664"/>
            <a:ext cx="3382297" cy="4661515"/>
          </a:xfrm>
        </p:spPr>
        <p:txBody>
          <a:bodyPr/>
          <a:lstStyle>
            <a:lvl1pPr marL="0" indent="0">
              <a:buNone/>
              <a:defRPr sz="1800"/>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sz="1800"/>
            </a:lvl2pPr>
            <a:lvl3pPr marL="254000" indent="0">
              <a:buNone/>
              <a:defRPr sz="1800"/>
            </a:lvl3pPr>
            <a:lvl4pPr marL="541338"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4pPr>
          </a:lstStyle>
          <a:p>
            <a:pPr lvl="0"/>
            <a:r>
              <a:rPr lang="en-GB" dirty="0"/>
              <a:t>Master text style 18PT regular</a:t>
            </a:r>
          </a:p>
          <a:p>
            <a:pPr lvl="1"/>
            <a:r>
              <a:rPr lang="en-GB" dirty="0"/>
              <a:t>First level: Master bullet style 18PT regular</a:t>
            </a:r>
          </a:p>
          <a:p>
            <a:pPr marL="285750" indent="-285750">
              <a:buFont typeface="Arial" panose="020B0604020202020204" pitchFamily="34" charset="0"/>
              <a:buChar char="-"/>
            </a:pPr>
            <a:r>
              <a:rPr lang="en-GB" dirty="0"/>
              <a:t>Second level: Master</a:t>
            </a:r>
            <a:br>
              <a:rPr lang="en-GB" dirty="0"/>
            </a:br>
            <a:r>
              <a:rPr lang="en-GB" dirty="0"/>
              <a:t>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a:t>
            </a:r>
            <a:br>
              <a:rPr kumimoji="0" lang="en-GB" sz="1800" b="0" i="0" u="none" strike="noStrike" kern="1200" cap="none" spc="0" normalizeH="0" baseline="0" noProof="0" dirty="0">
                <a:ln>
                  <a:noFill/>
                </a:ln>
                <a:solidFill>
                  <a:srgbClr val="000000"/>
                </a:solidFill>
                <a:effectLst/>
                <a:uLnTx/>
                <a:uFillTx/>
                <a:latin typeface="+mn-lt"/>
                <a:ea typeface="+mn-ea"/>
                <a:cs typeface="+mn-cs"/>
              </a:rPr>
            </a:br>
            <a:r>
              <a:rPr kumimoji="0" lang="en-GB" sz="1800" b="0" i="0" u="none" strike="noStrike" kern="1200" cap="none" spc="0" normalizeH="0" baseline="0" noProof="0" dirty="0">
                <a:ln>
                  <a:noFill/>
                </a:ln>
                <a:solidFill>
                  <a:srgbClr val="000000"/>
                </a:solidFill>
                <a:effectLst/>
                <a:uLnTx/>
                <a:uFillTx/>
                <a:latin typeface="+mn-lt"/>
                <a:ea typeface="+mn-ea"/>
                <a:cs typeface="+mn-cs"/>
              </a:rPr>
              <a:t>sub bullet style 18PT regular</a:t>
            </a:r>
          </a:p>
          <a:p>
            <a:pPr marL="285750" marR="0" lvl="1" indent="-285750" algn="l" defTabSz="914400" rtl="0" eaLnBrk="1" fontAlgn="auto" latinLnBrk="0" hangingPunct="1">
              <a:lnSpc>
                <a:spcPct val="100000"/>
              </a:lnSpc>
              <a:spcBef>
                <a:spcPts val="0"/>
              </a:spcBef>
              <a:spcAft>
                <a:spcPts val="600"/>
              </a:spcAft>
              <a:buClrTx/>
              <a:buSzTx/>
              <a:buFont typeface="Lucida Grande"/>
              <a:buChar char="-"/>
              <a:tabLst>
                <a:tab pos="1057275" algn="l"/>
              </a:tabLst>
              <a:defRPr/>
            </a:pPr>
            <a:endParaRPr kumimoji="0" lang="en-GB" sz="1800" b="0" i="0" u="none" strike="noStrike" kern="1200" cap="none" spc="0" normalizeH="0" baseline="0" noProof="0" dirty="0">
              <a:ln>
                <a:noFill/>
              </a:ln>
              <a:solidFill>
                <a:srgbClr val="000000"/>
              </a:solidFill>
              <a:effectLst/>
              <a:uLnTx/>
              <a:uFillTx/>
              <a:latin typeface="+mn-lt"/>
              <a:ea typeface="+mn-ea"/>
              <a:cs typeface="+mn-cs"/>
            </a:endParaRPr>
          </a:p>
        </p:txBody>
      </p:sp>
      <p:sp>
        <p:nvSpPr>
          <p:cNvPr id="18" name="Content Placeholder 2">
            <a:extLst>
              <a:ext uri="{FF2B5EF4-FFF2-40B4-BE49-F238E27FC236}">
                <a16:creationId xmlns:a16="http://schemas.microsoft.com/office/drawing/2014/main" id="{FAE4F1F6-02D5-674A-88A8-6DDBCA2CE13E}"/>
              </a:ext>
            </a:extLst>
          </p:cNvPr>
          <p:cNvSpPr>
            <a:spLocks noGrp="1"/>
          </p:cNvSpPr>
          <p:nvPr>
            <p:ph sz="half" idx="16" hasCustomPrompt="1"/>
          </p:nvPr>
        </p:nvSpPr>
        <p:spPr>
          <a:xfrm>
            <a:off x="8052619" y="1543664"/>
            <a:ext cx="3382297" cy="4661515"/>
          </a:xfrm>
        </p:spPr>
        <p:txBody>
          <a:bodyPr/>
          <a:lstStyle>
            <a:lvl1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1pPr>
            <a:lvl2pPr marL="0" indent="0">
              <a:buNone/>
              <a:defRPr/>
            </a:lvl2pPr>
            <a:lvl3pPr marL="25400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tab pos="1057275" algn="l"/>
              </a:tabLst>
              <a:defRPr/>
            </a:lvl3pPr>
            <a:lvl4pPr marL="541338"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4pPr>
          </a:lstStyle>
          <a:p>
            <a:pPr lvl="0"/>
            <a:r>
              <a:rPr lang="en-GB" dirty="0"/>
              <a:t>Master text style 18PT regular</a:t>
            </a:r>
          </a:p>
          <a:p>
            <a:pPr lvl="1"/>
            <a:r>
              <a:rPr lang="en-GB" dirty="0"/>
              <a:t>First level: Master bullet style 18PT regular</a:t>
            </a:r>
          </a:p>
          <a:p>
            <a:pPr marL="285750" indent="-285750">
              <a:buFont typeface="Arial" panose="020B0604020202020204" pitchFamily="34" charset="0"/>
              <a:buChar char="-"/>
            </a:pPr>
            <a:r>
              <a:rPr lang="en-GB" dirty="0"/>
              <a:t>Second level: Master</a:t>
            </a:r>
            <a:br>
              <a:rPr lang="en-GB" dirty="0"/>
            </a:br>
            <a:r>
              <a:rPr lang="en-GB" dirty="0"/>
              <a:t>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a:t>
            </a:r>
            <a:br>
              <a:rPr kumimoji="0" lang="en-GB" sz="1800" b="0" i="0" u="none" strike="noStrike" kern="1200" cap="none" spc="0" normalizeH="0" baseline="0" noProof="0" dirty="0">
                <a:ln>
                  <a:noFill/>
                </a:ln>
                <a:solidFill>
                  <a:srgbClr val="000000"/>
                </a:solidFill>
                <a:effectLst/>
                <a:uLnTx/>
                <a:uFillTx/>
                <a:latin typeface="+mn-lt"/>
                <a:ea typeface="+mn-ea"/>
                <a:cs typeface="+mn-cs"/>
              </a:rPr>
            </a:br>
            <a:r>
              <a:rPr kumimoji="0" lang="en-GB" sz="1800" b="0" i="0" u="none" strike="noStrike" kern="1200" cap="none" spc="0" normalizeH="0" baseline="0" noProof="0" dirty="0">
                <a:ln>
                  <a:noFill/>
                </a:ln>
                <a:solidFill>
                  <a:srgbClr val="000000"/>
                </a:solidFill>
                <a:effectLst/>
                <a:uLnTx/>
                <a:uFillTx/>
                <a:latin typeface="+mn-lt"/>
                <a:ea typeface="+mn-ea"/>
                <a:cs typeface="+mn-cs"/>
              </a:rPr>
              <a:t>sub bullet style 18PT regular</a:t>
            </a:r>
          </a:p>
          <a:p>
            <a:pPr lvl="1"/>
            <a:endParaRPr lang="en-GB" dirty="0"/>
          </a:p>
        </p:txBody>
      </p:sp>
      <p:sp>
        <p:nvSpPr>
          <p:cNvPr id="8" name="Footer Placeholder 4">
            <a:extLst>
              <a:ext uri="{FF2B5EF4-FFF2-40B4-BE49-F238E27FC236}">
                <a16:creationId xmlns:a16="http://schemas.microsoft.com/office/drawing/2014/main" id="{81E361F5-0D6D-9940-8ECE-6E9C6FFDC500}"/>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000">
                <a:solidFill>
                  <a:schemeClr val="tx2">
                    <a:lumMod val="75000"/>
                  </a:schemeClr>
                </a:solidFill>
              </a:defRPr>
            </a:lvl1pPr>
          </a:lstStyle>
          <a:p>
            <a:r>
              <a:rPr lang="en-US" dirty="0"/>
              <a:t>Copyright © 2021 Enel S.p.A. All rights reserved. </a:t>
            </a:r>
            <a:endParaRPr lang="en-GB" dirty="0"/>
          </a:p>
        </p:txBody>
      </p:sp>
      <p:sp>
        <p:nvSpPr>
          <p:cNvPr id="7" name="Slide Number Placeholder 6"/>
          <p:cNvSpPr>
            <a:spLocks noGrp="1"/>
          </p:cNvSpPr>
          <p:nvPr>
            <p:ph type="sldNum" sz="quarter" idx="12"/>
          </p:nvPr>
        </p:nvSpPr>
        <p:spPr>
          <a:xfrm>
            <a:off x="10664825" y="6534606"/>
            <a:ext cx="762000" cy="129429"/>
          </a:xfrm>
          <a:prstGeom prst="rect">
            <a:avLst/>
          </a:prstGeom>
        </p:spPr>
        <p:txBody>
          <a:bodyPr/>
          <a:lstStyle>
            <a:lvl1pPr marL="0" indent="0">
              <a:buFont typeface="Arial" panose="020B0604020202020204" pitchFamily="34" charset="0"/>
              <a:buNone/>
              <a:defRPr/>
            </a:lvl1p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22980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Key Messag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marL="0" indent="0">
              <a:buFont typeface="Arial" panose="020B0604020202020204" pitchFamily="34" charset="0"/>
              <a:buNone/>
              <a:defRPr/>
            </a:lvl1pPr>
          </a:lstStyle>
          <a:p>
            <a:r>
              <a:rPr lang="en-GB" dirty="0"/>
              <a:t>Click to edit Master Title</a:t>
            </a:r>
          </a:p>
        </p:txBody>
      </p:sp>
      <p:sp>
        <p:nvSpPr>
          <p:cNvPr id="8" name="Text Placeholder 7"/>
          <p:cNvSpPr>
            <a:spLocks noGrp="1"/>
          </p:cNvSpPr>
          <p:nvPr>
            <p:ph type="body" sz="quarter" idx="13" hasCustomPrompt="1"/>
          </p:nvPr>
        </p:nvSpPr>
        <p:spPr>
          <a:xfrm>
            <a:off x="761999" y="1085366"/>
            <a:ext cx="8375651" cy="276999"/>
          </a:xfrm>
        </p:spPr>
        <p:txBody>
          <a:bodyPr rIns="0">
            <a:noAutofit/>
          </a:bodyPr>
          <a:lstStyle>
            <a:lvl1pPr marL="0" indent="0">
              <a:buNone/>
              <a:defRPr sz="1800"/>
            </a:lvl1pPr>
          </a:lstStyle>
          <a:p>
            <a:pPr lvl="0"/>
            <a:r>
              <a:rPr lang="en-GB" dirty="0"/>
              <a:t>Click to edit Master subtitle style if required</a:t>
            </a:r>
            <a:endParaRPr lang="en-US" dirty="0"/>
          </a:p>
        </p:txBody>
      </p:sp>
      <p:sp>
        <p:nvSpPr>
          <p:cNvPr id="10" name="Content Placeholder 2">
            <a:extLst>
              <a:ext uri="{FF2B5EF4-FFF2-40B4-BE49-F238E27FC236}">
                <a16:creationId xmlns:a16="http://schemas.microsoft.com/office/drawing/2014/main" id="{F62C9728-A8D5-1347-8D53-C60DCD7D4640}"/>
              </a:ext>
            </a:extLst>
          </p:cNvPr>
          <p:cNvSpPr>
            <a:spLocks noGrp="1"/>
          </p:cNvSpPr>
          <p:nvPr>
            <p:ph sz="half" idx="1" hasCustomPrompt="1"/>
          </p:nvPr>
        </p:nvSpPr>
        <p:spPr>
          <a:xfrm>
            <a:off x="761999" y="1548580"/>
            <a:ext cx="10697497" cy="4661515"/>
          </a:xfrm>
        </p:spPr>
        <p:txBody>
          <a:bodyPr/>
          <a:lstStyle>
            <a:lvl1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1pPr>
            <a:lvl2pPr>
              <a:defRPr/>
            </a:lvl2pPr>
            <a:lvl3pPr marL="25400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3800" b="0" i="0" u="none" strike="noStrike" kern="1200" cap="none" spc="0" normalizeH="0" baseline="0" noProof="0" dirty="0">
                <a:ln>
                  <a:noFill/>
                </a:ln>
                <a:solidFill>
                  <a:srgbClr val="000000"/>
                </a:solidFill>
                <a:effectLst/>
                <a:uLnTx/>
                <a:uFillTx/>
                <a:latin typeface="+mn-lt"/>
                <a:ea typeface="+mn-ea"/>
                <a:cs typeface="+mn-cs"/>
              </a:rPr>
              <a:t>Master text style for key messages </a:t>
            </a:r>
            <a:br>
              <a:rPr kumimoji="0" lang="en-GB" sz="3800" b="0" i="0" u="none" strike="noStrike" kern="1200" cap="none" spc="0" normalizeH="0" baseline="0" noProof="0" dirty="0">
                <a:ln>
                  <a:noFill/>
                </a:ln>
                <a:solidFill>
                  <a:srgbClr val="000000"/>
                </a:solidFill>
                <a:effectLst/>
                <a:uLnTx/>
                <a:uFillTx/>
                <a:latin typeface="+mn-lt"/>
                <a:ea typeface="+mn-ea"/>
                <a:cs typeface="+mn-cs"/>
              </a:rPr>
            </a:br>
            <a:r>
              <a:rPr kumimoji="0" lang="en-GB" sz="3800" b="0" i="0" u="none" strike="noStrike" kern="1200" cap="none" spc="0" normalizeH="0" baseline="0" noProof="0" dirty="0">
                <a:ln>
                  <a:noFill/>
                </a:ln>
                <a:solidFill>
                  <a:srgbClr val="000000"/>
                </a:solidFill>
                <a:effectLst/>
                <a:uLnTx/>
                <a:uFillTx/>
                <a:latin typeface="+mn-lt"/>
                <a:ea typeface="+mn-ea"/>
                <a:cs typeface="+mn-cs"/>
              </a:rPr>
              <a:t>/ 38PT black  </a:t>
            </a:r>
          </a:p>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3800" b="0" i="0" u="none" strike="noStrike" kern="1200" cap="none" spc="0" normalizeH="0" baseline="0" noProof="0" dirty="0">
                <a:ln>
                  <a:noFill/>
                </a:ln>
                <a:solidFill>
                  <a:srgbClr val="000000"/>
                </a:solidFill>
                <a:effectLst/>
                <a:uLnTx/>
                <a:uFillTx/>
                <a:latin typeface="+mn-lt"/>
                <a:ea typeface="+mn-ea"/>
                <a:cs typeface="+mn-cs"/>
              </a:rPr>
              <a:t>Master text style for key messages </a:t>
            </a:r>
            <a:br>
              <a:rPr kumimoji="0" lang="en-GB" sz="3800" b="0" i="0" u="none" strike="noStrike" kern="1200" cap="none" spc="0" normalizeH="0" baseline="0" noProof="0" dirty="0">
                <a:ln>
                  <a:noFill/>
                </a:ln>
                <a:solidFill>
                  <a:srgbClr val="000000"/>
                </a:solidFill>
                <a:effectLst/>
                <a:uLnTx/>
                <a:uFillTx/>
                <a:latin typeface="+mn-lt"/>
                <a:ea typeface="+mn-ea"/>
                <a:cs typeface="+mn-cs"/>
              </a:rPr>
            </a:br>
            <a:r>
              <a:rPr kumimoji="0" lang="en-GB" sz="3800" b="0" i="0" u="none" strike="noStrike" kern="1200" cap="none" spc="0" normalizeH="0" baseline="0" noProof="0" dirty="0">
                <a:ln>
                  <a:noFill/>
                </a:ln>
                <a:solidFill>
                  <a:srgbClr val="000000"/>
                </a:solidFill>
                <a:effectLst/>
                <a:uLnTx/>
                <a:uFillTx/>
                <a:latin typeface="+mn-lt"/>
                <a:ea typeface="+mn-ea"/>
                <a:cs typeface="+mn-cs"/>
              </a:rPr>
              <a:t>/ 38PT black </a:t>
            </a:r>
          </a:p>
        </p:txBody>
      </p:sp>
      <p:sp>
        <p:nvSpPr>
          <p:cNvPr id="7" name="Footer Placeholder 4">
            <a:extLst>
              <a:ext uri="{FF2B5EF4-FFF2-40B4-BE49-F238E27FC236}">
                <a16:creationId xmlns:a16="http://schemas.microsoft.com/office/drawing/2014/main" id="{7FAADD94-86A3-8844-A619-8F178D90D804}"/>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
        <p:nvSpPr>
          <p:cNvPr id="6" name="Slide Number Placeholder 5"/>
          <p:cNvSpPr>
            <a:spLocks noGrp="1"/>
          </p:cNvSpPr>
          <p:nvPr>
            <p:ph type="sldNum" sz="quarter" idx="12"/>
          </p:nvPr>
        </p:nvSpPr>
        <p:spPr>
          <a:xfrm>
            <a:off x="10664825" y="6534606"/>
            <a:ext cx="762000" cy="129429"/>
          </a:xfrm>
          <a:prstGeom prst="rect">
            <a:avLst/>
          </a:prstGeom>
        </p:spPr>
        <p:txBody>
          <a:body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32729859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lide Only Tit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GB" dirty="0"/>
              <a:t>Click to edit Master Title</a:t>
            </a:r>
          </a:p>
        </p:txBody>
      </p:sp>
      <p:sp>
        <p:nvSpPr>
          <p:cNvPr id="7" name="Text Placeholder 7"/>
          <p:cNvSpPr>
            <a:spLocks noGrp="1"/>
          </p:cNvSpPr>
          <p:nvPr>
            <p:ph type="body" sz="quarter" idx="13" hasCustomPrompt="1"/>
          </p:nvPr>
        </p:nvSpPr>
        <p:spPr>
          <a:xfrm>
            <a:off x="761999" y="1085366"/>
            <a:ext cx="8375651" cy="276999"/>
          </a:xfrm>
        </p:spPr>
        <p:txBody>
          <a:bodyPr rIns="0">
            <a:noAutofit/>
          </a:bodyPr>
          <a:lstStyle>
            <a:lvl1pPr marL="0" indent="0">
              <a:buNone/>
              <a:defRPr sz="1800"/>
            </a:lvl1pPr>
          </a:lstStyle>
          <a:p>
            <a:pPr lvl="0"/>
            <a:r>
              <a:rPr lang="en-GB" dirty="0"/>
              <a:t>Click to edit Master subtitle style if required</a:t>
            </a:r>
            <a:endParaRPr lang="en-US" dirty="0"/>
          </a:p>
        </p:txBody>
      </p:sp>
      <p:sp>
        <p:nvSpPr>
          <p:cNvPr id="5" name="Slide Number Placeholder 4"/>
          <p:cNvSpPr>
            <a:spLocks noGrp="1"/>
          </p:cNvSpPr>
          <p:nvPr>
            <p:ph type="sldNum" sz="quarter" idx="12"/>
          </p:nvPr>
        </p:nvSpPr>
        <p:spPr>
          <a:xfrm>
            <a:off x="10664825" y="6534606"/>
            <a:ext cx="762000" cy="129429"/>
          </a:xfrm>
          <a:prstGeom prst="rect">
            <a:avLst/>
          </a:prstGeom>
        </p:spPr>
        <p:txBody>
          <a:bodyPr/>
          <a:lstStyle/>
          <a:p>
            <a:fld id="{1ED2235E-0982-3B42-A838-A74550CD4449}" type="slidenum">
              <a:rPr lang="en-GB" smtClean="0"/>
              <a:pPr/>
              <a:t>‹#›</a:t>
            </a:fld>
            <a:endParaRPr lang="en-GB" dirty="0"/>
          </a:p>
        </p:txBody>
      </p:sp>
      <p:sp>
        <p:nvSpPr>
          <p:cNvPr id="6" name="Footer Placeholder 4">
            <a:extLst>
              <a:ext uri="{FF2B5EF4-FFF2-40B4-BE49-F238E27FC236}">
                <a16:creationId xmlns:a16="http://schemas.microsoft.com/office/drawing/2014/main" id="{AB0584A1-DF4D-5C4B-8116-BFE5D42F894D}"/>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Tree>
    <p:extLst>
      <p:ext uri="{BB962C8B-B14F-4D97-AF65-F5344CB8AC3E}">
        <p14:creationId xmlns:p14="http://schemas.microsoft.com/office/powerpoint/2010/main" val="493801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pt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0664825" y="6534606"/>
            <a:ext cx="762000" cy="129429"/>
          </a:xfrm>
          <a:prstGeom prst="rect">
            <a:avLst/>
          </a:prstGeom>
        </p:spPr>
        <p:txBody>
          <a:bodyPr/>
          <a:lstStyle/>
          <a:p>
            <a:fld id="{1ED2235E-0982-3B42-A838-A74550CD4449}" type="slidenum">
              <a:rPr lang="en-GB" smtClean="0"/>
              <a:pPr/>
              <a:t>‹#›</a:t>
            </a:fld>
            <a:endParaRPr lang="en-GB" dirty="0"/>
          </a:p>
        </p:txBody>
      </p:sp>
      <p:sp>
        <p:nvSpPr>
          <p:cNvPr id="3" name="Footer Placeholder 4">
            <a:extLst>
              <a:ext uri="{FF2B5EF4-FFF2-40B4-BE49-F238E27FC236}">
                <a16:creationId xmlns:a16="http://schemas.microsoft.com/office/drawing/2014/main" id="{0C79D66B-3803-E846-9566-8CCC9CD52D81}"/>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Tree>
    <p:extLst>
      <p:ext uri="{BB962C8B-B14F-4D97-AF65-F5344CB8AC3E}">
        <p14:creationId xmlns:p14="http://schemas.microsoft.com/office/powerpoint/2010/main" val="826437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Two Columns 1 ">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485D2FE-42E5-48A5-8910-8A08FA28E16F}"/>
              </a:ext>
            </a:extLst>
          </p:cNvPr>
          <p:cNvSpPr>
            <a:spLocks noGrp="1"/>
          </p:cNvSpPr>
          <p:nvPr>
            <p:ph sz="half" idx="1" hasCustomPrompt="1"/>
          </p:nvPr>
        </p:nvSpPr>
        <p:spPr>
          <a:xfrm>
            <a:off x="762000" y="1548580"/>
            <a:ext cx="3392129" cy="466151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sz="1800"/>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sz="1800"/>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sz="1800"/>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1"/>
            <a:endParaRPr lang="en-GB" dirty="0"/>
          </a:p>
          <a:p>
            <a:pPr lvl="1"/>
            <a:endParaRPr lang="en-GB" dirty="0"/>
          </a:p>
        </p:txBody>
      </p:sp>
      <p:sp>
        <p:nvSpPr>
          <p:cNvPr id="11" name="Content Placeholder 3">
            <a:extLst>
              <a:ext uri="{FF2B5EF4-FFF2-40B4-BE49-F238E27FC236}">
                <a16:creationId xmlns:a16="http://schemas.microsoft.com/office/drawing/2014/main" id="{ED5E26B9-F91A-4D0B-81E7-6D0E3F5665CF}"/>
              </a:ext>
            </a:extLst>
          </p:cNvPr>
          <p:cNvSpPr>
            <a:spLocks noGrp="1"/>
          </p:cNvSpPr>
          <p:nvPr>
            <p:ph sz="half" idx="2" hasCustomPrompt="1"/>
          </p:nvPr>
        </p:nvSpPr>
        <p:spPr>
          <a:xfrm>
            <a:off x="4412225" y="1548580"/>
            <a:ext cx="7014599" cy="466151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2"/>
            <a:endParaRPr lang="en-GB" dirty="0"/>
          </a:p>
        </p:txBody>
      </p:sp>
      <p:sp>
        <p:nvSpPr>
          <p:cNvPr id="7" name="Title 1">
            <a:extLst>
              <a:ext uri="{FF2B5EF4-FFF2-40B4-BE49-F238E27FC236}">
                <a16:creationId xmlns:a16="http://schemas.microsoft.com/office/drawing/2014/main" id="{A5F00760-F0BF-504A-8F0D-A2B6F398AADA}"/>
              </a:ext>
            </a:extLst>
          </p:cNvPr>
          <p:cNvSpPr>
            <a:spLocks noGrp="1"/>
          </p:cNvSpPr>
          <p:nvPr>
            <p:ph type="title" hasCustomPrompt="1"/>
          </p:nvPr>
        </p:nvSpPr>
        <p:spPr>
          <a:xfrm>
            <a:off x="761999" y="670121"/>
            <a:ext cx="8375651" cy="394980"/>
          </a:xfrm>
        </p:spPr>
        <p:txBody>
          <a:bodyPr/>
          <a:lstStyle>
            <a:lvl1pPr marL="0" indent="0">
              <a:buFont typeface="Arial" panose="020B0604020202020204" pitchFamily="34" charset="0"/>
              <a:buNone/>
              <a:defRPr/>
            </a:lvl1pPr>
          </a:lstStyle>
          <a:p>
            <a:r>
              <a:rPr lang="en-GB" dirty="0"/>
              <a:t>Click to edit Master Title</a:t>
            </a:r>
          </a:p>
        </p:txBody>
      </p:sp>
      <p:sp>
        <p:nvSpPr>
          <p:cNvPr id="8" name="Text Placeholder 7">
            <a:extLst>
              <a:ext uri="{FF2B5EF4-FFF2-40B4-BE49-F238E27FC236}">
                <a16:creationId xmlns:a16="http://schemas.microsoft.com/office/drawing/2014/main" id="{503FAB27-E0FC-2A41-A4BC-89ED5E000030}"/>
              </a:ext>
            </a:extLst>
          </p:cNvPr>
          <p:cNvSpPr>
            <a:spLocks noGrp="1"/>
          </p:cNvSpPr>
          <p:nvPr>
            <p:ph type="body" sz="quarter" idx="13" hasCustomPrompt="1"/>
          </p:nvPr>
        </p:nvSpPr>
        <p:spPr>
          <a:xfrm>
            <a:off x="761999" y="1085366"/>
            <a:ext cx="8375651" cy="276999"/>
          </a:xfrm>
        </p:spPr>
        <p:txBody>
          <a:bodyPr rIns="0">
            <a:noAutofit/>
          </a:bodyPr>
          <a:lstStyle>
            <a:lvl1pPr marL="0" indent="0">
              <a:buNone/>
              <a:defRPr sz="1800"/>
            </a:lvl1pPr>
          </a:lstStyle>
          <a:p>
            <a:pPr lvl="0"/>
            <a:r>
              <a:rPr lang="en-GB" dirty="0"/>
              <a:t>Click to edit Master subtitle style if required</a:t>
            </a:r>
            <a:endParaRPr lang="en-US" dirty="0"/>
          </a:p>
        </p:txBody>
      </p:sp>
      <p:sp>
        <p:nvSpPr>
          <p:cNvPr id="9" name="Footer Placeholder 4">
            <a:extLst>
              <a:ext uri="{FF2B5EF4-FFF2-40B4-BE49-F238E27FC236}">
                <a16:creationId xmlns:a16="http://schemas.microsoft.com/office/drawing/2014/main" id="{F941B84A-C8FF-524A-8DAE-121E7E4529E7}"/>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
        <p:nvSpPr>
          <p:cNvPr id="4" name="Slide Number Placeholder 3"/>
          <p:cNvSpPr>
            <a:spLocks noGrp="1"/>
          </p:cNvSpPr>
          <p:nvPr>
            <p:ph type="sldNum" sz="quarter" idx="12"/>
          </p:nvPr>
        </p:nvSpPr>
        <p:spPr>
          <a:xfrm>
            <a:off x="10664825" y="6534606"/>
            <a:ext cx="762000" cy="129429"/>
          </a:xfrm>
          <a:prstGeom prst="rect">
            <a:avLst/>
          </a:prstGeom>
        </p:spPr>
        <p:txBody>
          <a:body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4200881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lide Title + Image">
    <p:spTree>
      <p:nvGrpSpPr>
        <p:cNvPr id="1" name=""/>
        <p:cNvGrpSpPr/>
        <p:nvPr/>
      </p:nvGrpSpPr>
      <p:grpSpPr>
        <a:xfrm>
          <a:off x="0" y="0"/>
          <a:ext cx="0" cy="0"/>
          <a:chOff x="0" y="0"/>
          <a:chExt cx="0" cy="0"/>
        </a:xfrm>
      </p:grpSpPr>
      <p:pic>
        <p:nvPicPr>
          <p:cNvPr id="8" name="Picture 4" descr="A picture showing a valley with wind turbines.">
            <a:extLst>
              <a:ext uri="{FF2B5EF4-FFF2-40B4-BE49-F238E27FC236}">
                <a16:creationId xmlns:a16="http://schemas.microsoft.com/office/drawing/2014/main" id="{5A4BE3B2-286A-47F5-9140-590F6C73D5B4}"/>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p:blipFill>
        <p:spPr bwMode="auto">
          <a:xfrm>
            <a:off x="0" y="-233680"/>
            <a:ext cx="12192000" cy="812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8">
            <a:extLst>
              <a:ext uri="{FF2B5EF4-FFF2-40B4-BE49-F238E27FC236}">
                <a16:creationId xmlns:a16="http://schemas.microsoft.com/office/drawing/2014/main" id="{E51D3E93-B4CC-E145-A5EF-359F29F29D06}"/>
              </a:ext>
              <a:ext uri="{C183D7F6-B498-43B3-948B-1728B52AA6E4}">
                <adec:decorative xmlns:adec="http://schemas.microsoft.com/office/drawing/2017/decorative" val="1"/>
              </a:ext>
            </a:extLst>
          </p:cNvPr>
          <p:cNvSpPr/>
          <p:nvPr userDrawn="1"/>
        </p:nvSpPr>
        <p:spPr>
          <a:xfrm rot="16200000">
            <a:off x="1397001" y="60570"/>
            <a:ext cx="508001" cy="1778000"/>
          </a:xfrm>
          <a:prstGeom prst="rect">
            <a:avLst/>
          </a:prstGeom>
          <a:solidFill>
            <a:schemeClr val="bg1"/>
          </a:solidFill>
          <a:ln w="12700">
            <a:miter lim="400000"/>
          </a:ln>
        </p:spPr>
        <p:txBody>
          <a:bodyPr lIns="18000" tIns="18000" rIns="18000" bIns="18000" anchor="ctr"/>
          <a:lstStyle/>
          <a:p>
            <a:endParaRPr sz="900" dirty="0"/>
          </a:p>
        </p:txBody>
      </p:sp>
      <p:sp>
        <p:nvSpPr>
          <p:cNvPr id="2" name="Title 1"/>
          <p:cNvSpPr>
            <a:spLocks noGrp="1"/>
          </p:cNvSpPr>
          <p:nvPr>
            <p:ph type="ctrTitle" hasCustomPrompt="1"/>
          </p:nvPr>
        </p:nvSpPr>
        <p:spPr>
          <a:xfrm>
            <a:off x="762001" y="1723877"/>
            <a:ext cx="7616824" cy="1368425"/>
          </a:xfrm>
        </p:spPr>
        <p:txBody>
          <a:bodyPr anchor="t">
            <a:noAutofit/>
          </a:bodyPr>
          <a:lstStyle>
            <a:lvl1pPr algn="l">
              <a:defRPr sz="4800">
                <a:solidFill>
                  <a:schemeClr val="bg1"/>
                </a:solidFill>
              </a:defRPr>
            </a:lvl1pPr>
          </a:lstStyle>
          <a:p>
            <a:r>
              <a:rPr lang="en-GB" dirty="0"/>
              <a:t>Click to edit Master Title</a:t>
            </a:r>
          </a:p>
        </p:txBody>
      </p:sp>
      <p:sp>
        <p:nvSpPr>
          <p:cNvPr id="3" name="Subtitle 2"/>
          <p:cNvSpPr>
            <a:spLocks noGrp="1"/>
          </p:cNvSpPr>
          <p:nvPr>
            <p:ph type="subTitle" idx="1" hasCustomPrompt="1"/>
          </p:nvPr>
        </p:nvSpPr>
        <p:spPr>
          <a:xfrm>
            <a:off x="2282825" y="3429007"/>
            <a:ext cx="6109388" cy="276999"/>
          </a:xfrm>
        </p:spPr>
        <p:txBody>
          <a:bodyPr anchor="t">
            <a:noAutofit/>
          </a:bodyPr>
          <a:lstStyle>
            <a:lvl1pPr marL="0" indent="0" algn="l">
              <a:lnSpc>
                <a:spcPct val="90000"/>
              </a:lnSpc>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dirty="0"/>
          </a:p>
        </p:txBody>
      </p:sp>
      <p:sp>
        <p:nvSpPr>
          <p:cNvPr id="4" name="Date Placeholder 3"/>
          <p:cNvSpPr>
            <a:spLocks noGrp="1"/>
          </p:cNvSpPr>
          <p:nvPr>
            <p:ph type="dt" sz="half" idx="10"/>
          </p:nvPr>
        </p:nvSpPr>
        <p:spPr>
          <a:xfrm>
            <a:off x="765519" y="3429007"/>
            <a:ext cx="1510613" cy="276999"/>
          </a:xfrm>
          <a:prstGeom prst="rect">
            <a:avLst/>
          </a:prstGeom>
        </p:spPr>
        <p:txBody>
          <a:bodyPr anchor="t">
            <a:noAutofit/>
          </a:bodyPr>
          <a:lstStyle>
            <a:lvl1pPr>
              <a:lnSpc>
                <a:spcPct val="90000"/>
              </a:lnSpc>
              <a:defRPr sz="1800">
                <a:solidFill>
                  <a:schemeClr val="bg1"/>
                </a:solidFill>
              </a:defRPr>
            </a:lvl1pPr>
          </a:lstStyle>
          <a:p>
            <a:endParaRPr lang="en-GB" dirty="0"/>
          </a:p>
        </p:txBody>
      </p:sp>
      <p:pic>
        <p:nvPicPr>
          <p:cNvPr id="11" name="Immagine 7">
            <a:extLst>
              <a:ext uri="{FF2B5EF4-FFF2-40B4-BE49-F238E27FC236}">
                <a16:creationId xmlns:a16="http://schemas.microsoft.com/office/drawing/2014/main" id="{99D170F0-50DE-F54D-B612-F3521E960627}"/>
              </a:ext>
              <a:ext uri="{C183D7F6-B498-43B3-948B-1728B52AA6E4}">
                <adec:decorative xmlns:adec="http://schemas.microsoft.com/office/drawing/2017/decorative" val="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424323" y="5820232"/>
            <a:ext cx="996698" cy="362713"/>
          </a:xfrm>
          <a:prstGeom prst="rect">
            <a:avLst/>
          </a:prstGeom>
        </p:spPr>
      </p:pic>
    </p:spTree>
    <p:extLst>
      <p:ext uri="{BB962C8B-B14F-4D97-AF65-F5344CB8AC3E}">
        <p14:creationId xmlns:p14="http://schemas.microsoft.com/office/powerpoint/2010/main" val="1140046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lide Two Columns 2">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524439B7-D1A7-41FB-B083-7EE93F34B636}"/>
              </a:ext>
            </a:extLst>
          </p:cNvPr>
          <p:cNvSpPr>
            <a:spLocks noGrp="1"/>
          </p:cNvSpPr>
          <p:nvPr>
            <p:ph sz="half" idx="1" hasCustomPrompt="1"/>
          </p:nvPr>
        </p:nvSpPr>
        <p:spPr>
          <a:xfrm>
            <a:off x="762000" y="1548580"/>
            <a:ext cx="6936658" cy="466151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sz="1800"/>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sz="1800"/>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sz="1800"/>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1"/>
            <a:endParaRPr lang="en-GB" dirty="0"/>
          </a:p>
          <a:p>
            <a:pPr lvl="1"/>
            <a:endParaRPr lang="en-GB" dirty="0"/>
          </a:p>
        </p:txBody>
      </p:sp>
      <p:sp>
        <p:nvSpPr>
          <p:cNvPr id="13" name="Content Placeholder 3">
            <a:extLst>
              <a:ext uri="{FF2B5EF4-FFF2-40B4-BE49-F238E27FC236}">
                <a16:creationId xmlns:a16="http://schemas.microsoft.com/office/drawing/2014/main" id="{45D9F3D5-97B2-4B71-84BB-42E84CEDFC8A}"/>
              </a:ext>
            </a:extLst>
          </p:cNvPr>
          <p:cNvSpPr>
            <a:spLocks noGrp="1"/>
          </p:cNvSpPr>
          <p:nvPr>
            <p:ph sz="half" idx="2" hasCustomPrompt="1"/>
          </p:nvPr>
        </p:nvSpPr>
        <p:spPr>
          <a:xfrm>
            <a:off x="7996083" y="1548580"/>
            <a:ext cx="3430741" cy="466151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2"/>
            <a:endParaRPr lang="en-GB" dirty="0"/>
          </a:p>
        </p:txBody>
      </p:sp>
      <p:sp>
        <p:nvSpPr>
          <p:cNvPr id="7" name="Title 1">
            <a:extLst>
              <a:ext uri="{FF2B5EF4-FFF2-40B4-BE49-F238E27FC236}">
                <a16:creationId xmlns:a16="http://schemas.microsoft.com/office/drawing/2014/main" id="{A5F00760-F0BF-504A-8F0D-A2B6F398AADA}"/>
              </a:ext>
            </a:extLst>
          </p:cNvPr>
          <p:cNvSpPr>
            <a:spLocks noGrp="1"/>
          </p:cNvSpPr>
          <p:nvPr>
            <p:ph type="title" hasCustomPrompt="1"/>
          </p:nvPr>
        </p:nvSpPr>
        <p:spPr>
          <a:xfrm>
            <a:off x="761999" y="670121"/>
            <a:ext cx="8375651" cy="394980"/>
          </a:xfrm>
        </p:spPr>
        <p:txBody>
          <a:bodyPr/>
          <a:lstStyle>
            <a:lvl1pPr marL="0" indent="0">
              <a:buFont typeface="Arial" panose="020B0604020202020204" pitchFamily="34" charset="0"/>
              <a:buNone/>
              <a:defRPr/>
            </a:lvl1pPr>
          </a:lstStyle>
          <a:p>
            <a:r>
              <a:rPr lang="en-GB" dirty="0"/>
              <a:t>Click to edit Master Title</a:t>
            </a:r>
          </a:p>
        </p:txBody>
      </p:sp>
      <p:sp>
        <p:nvSpPr>
          <p:cNvPr id="8" name="Text Placeholder 7">
            <a:extLst>
              <a:ext uri="{FF2B5EF4-FFF2-40B4-BE49-F238E27FC236}">
                <a16:creationId xmlns:a16="http://schemas.microsoft.com/office/drawing/2014/main" id="{503FAB27-E0FC-2A41-A4BC-89ED5E000030}"/>
              </a:ext>
            </a:extLst>
          </p:cNvPr>
          <p:cNvSpPr>
            <a:spLocks noGrp="1"/>
          </p:cNvSpPr>
          <p:nvPr>
            <p:ph type="body" sz="quarter" idx="13" hasCustomPrompt="1"/>
          </p:nvPr>
        </p:nvSpPr>
        <p:spPr>
          <a:xfrm>
            <a:off x="761999" y="1085366"/>
            <a:ext cx="8375651" cy="276999"/>
          </a:xfrm>
        </p:spPr>
        <p:txBody>
          <a:bodyPr rIns="0">
            <a:noAutofit/>
          </a:bodyPr>
          <a:lstStyle>
            <a:lvl1pPr marL="0" indent="0">
              <a:buNone/>
              <a:defRPr sz="1800"/>
            </a:lvl1pPr>
          </a:lstStyle>
          <a:p>
            <a:pPr lvl="0"/>
            <a:r>
              <a:rPr lang="en-US" noProof="0"/>
              <a:t>Click to edit Master subtitle style if required</a:t>
            </a:r>
          </a:p>
        </p:txBody>
      </p:sp>
      <p:sp>
        <p:nvSpPr>
          <p:cNvPr id="9" name="Footer Placeholder 4">
            <a:extLst>
              <a:ext uri="{FF2B5EF4-FFF2-40B4-BE49-F238E27FC236}">
                <a16:creationId xmlns:a16="http://schemas.microsoft.com/office/drawing/2014/main" id="{DA29A5C5-30BF-6942-82F5-F9BD53B7AB66}"/>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
        <p:nvSpPr>
          <p:cNvPr id="4" name="Slide Number Placeholder 3"/>
          <p:cNvSpPr>
            <a:spLocks noGrp="1"/>
          </p:cNvSpPr>
          <p:nvPr>
            <p:ph type="sldNum" sz="quarter" idx="12"/>
          </p:nvPr>
        </p:nvSpPr>
        <p:spPr>
          <a:xfrm>
            <a:off x="10664825" y="6534606"/>
            <a:ext cx="762000" cy="129429"/>
          </a:xfrm>
          <a:prstGeom prst="rect">
            <a:avLst/>
          </a:prstGeom>
        </p:spPr>
        <p:txBody>
          <a:body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30908451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lide Three Columns">
    <p:spTree>
      <p:nvGrpSpPr>
        <p:cNvPr id="1" name=""/>
        <p:cNvGrpSpPr/>
        <p:nvPr/>
      </p:nvGrpSpPr>
      <p:grpSpPr>
        <a:xfrm>
          <a:off x="0" y="0"/>
          <a:ext cx="0" cy="0"/>
          <a:chOff x="0" y="0"/>
          <a:chExt cx="0" cy="0"/>
        </a:xfrm>
      </p:grpSpPr>
      <p:sp>
        <p:nvSpPr>
          <p:cNvPr id="13" name="Content Placeholder 3">
            <a:extLst>
              <a:ext uri="{FF2B5EF4-FFF2-40B4-BE49-F238E27FC236}">
                <a16:creationId xmlns:a16="http://schemas.microsoft.com/office/drawing/2014/main" id="{4BB4C81F-CB83-4190-9603-1B8DA179333E}"/>
              </a:ext>
            </a:extLst>
          </p:cNvPr>
          <p:cNvSpPr>
            <a:spLocks noGrp="1"/>
          </p:cNvSpPr>
          <p:nvPr>
            <p:ph sz="half" idx="21" hasCustomPrompt="1"/>
          </p:nvPr>
        </p:nvSpPr>
        <p:spPr>
          <a:xfrm>
            <a:off x="772160" y="1543663"/>
            <a:ext cx="3430741" cy="466151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2"/>
            <a:endParaRPr lang="en-GB" dirty="0"/>
          </a:p>
        </p:txBody>
      </p:sp>
      <p:sp>
        <p:nvSpPr>
          <p:cNvPr id="12" name="Content Placeholder 3">
            <a:extLst>
              <a:ext uri="{FF2B5EF4-FFF2-40B4-BE49-F238E27FC236}">
                <a16:creationId xmlns:a16="http://schemas.microsoft.com/office/drawing/2014/main" id="{527ACF70-2492-4134-9876-9466CC8C59DE}"/>
              </a:ext>
            </a:extLst>
          </p:cNvPr>
          <p:cNvSpPr>
            <a:spLocks noGrp="1"/>
          </p:cNvSpPr>
          <p:nvPr>
            <p:ph sz="half" idx="20" hasCustomPrompt="1"/>
          </p:nvPr>
        </p:nvSpPr>
        <p:spPr>
          <a:xfrm>
            <a:off x="4545350" y="1543663"/>
            <a:ext cx="3430741" cy="466151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2"/>
            <a:endParaRPr lang="en-GB" dirty="0"/>
          </a:p>
        </p:txBody>
      </p:sp>
      <p:sp>
        <p:nvSpPr>
          <p:cNvPr id="11" name="Content Placeholder 3">
            <a:extLst>
              <a:ext uri="{FF2B5EF4-FFF2-40B4-BE49-F238E27FC236}">
                <a16:creationId xmlns:a16="http://schemas.microsoft.com/office/drawing/2014/main" id="{46E09493-129D-4AF9-A130-128349F3402A}"/>
              </a:ext>
            </a:extLst>
          </p:cNvPr>
          <p:cNvSpPr>
            <a:spLocks noGrp="1"/>
          </p:cNvSpPr>
          <p:nvPr>
            <p:ph sz="half" idx="2" hasCustomPrompt="1"/>
          </p:nvPr>
        </p:nvSpPr>
        <p:spPr>
          <a:xfrm>
            <a:off x="7996083" y="1543663"/>
            <a:ext cx="3382297" cy="466151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2"/>
            <a:endParaRPr lang="en-GB" dirty="0"/>
          </a:p>
        </p:txBody>
      </p:sp>
      <p:sp>
        <p:nvSpPr>
          <p:cNvPr id="2" name="Title 1"/>
          <p:cNvSpPr>
            <a:spLocks noGrp="1"/>
          </p:cNvSpPr>
          <p:nvPr>
            <p:ph type="title" hasCustomPrompt="1"/>
          </p:nvPr>
        </p:nvSpPr>
        <p:spPr/>
        <p:txBody>
          <a:bodyPr/>
          <a:lstStyle>
            <a:lvl1pPr marL="0" indent="0">
              <a:buFont typeface="Arial" panose="020B0604020202020204" pitchFamily="34" charset="0"/>
              <a:buNone/>
              <a:defRPr/>
            </a:lvl1pPr>
          </a:lstStyle>
          <a:p>
            <a:r>
              <a:rPr lang="en-GB" dirty="0"/>
              <a:t>Click to edit Master Title</a:t>
            </a:r>
          </a:p>
        </p:txBody>
      </p:sp>
      <p:sp>
        <p:nvSpPr>
          <p:cNvPr id="7" name="Text Placeholder 7"/>
          <p:cNvSpPr>
            <a:spLocks noGrp="1"/>
          </p:cNvSpPr>
          <p:nvPr>
            <p:ph type="body" sz="quarter" idx="13" hasCustomPrompt="1"/>
          </p:nvPr>
        </p:nvSpPr>
        <p:spPr>
          <a:xfrm>
            <a:off x="761999" y="1085366"/>
            <a:ext cx="8375651" cy="276999"/>
          </a:xfrm>
        </p:spPr>
        <p:txBody>
          <a:bodyPr rIns="0">
            <a:noAutofit/>
          </a:bodyPr>
          <a:lstStyle>
            <a:lvl1pPr marL="0" indent="0">
              <a:buNone/>
              <a:defRPr sz="1800"/>
            </a:lvl1pPr>
          </a:lstStyle>
          <a:p>
            <a:pPr lvl="0"/>
            <a:r>
              <a:rPr lang="en-GB" dirty="0"/>
              <a:t>Click to edit Master subtitle style if required</a:t>
            </a:r>
            <a:endParaRPr lang="en-US" dirty="0"/>
          </a:p>
        </p:txBody>
      </p:sp>
      <p:sp>
        <p:nvSpPr>
          <p:cNvPr id="10" name="Footer Placeholder 4">
            <a:extLst>
              <a:ext uri="{FF2B5EF4-FFF2-40B4-BE49-F238E27FC236}">
                <a16:creationId xmlns:a16="http://schemas.microsoft.com/office/drawing/2014/main" id="{5C94A30E-0A9C-6D41-94EF-F88BFC822DB2}"/>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
        <p:nvSpPr>
          <p:cNvPr id="5" name="Slide Number Placeholder 4"/>
          <p:cNvSpPr>
            <a:spLocks noGrp="1"/>
          </p:cNvSpPr>
          <p:nvPr>
            <p:ph type="sldNum" sz="quarter" idx="12"/>
          </p:nvPr>
        </p:nvSpPr>
        <p:spPr>
          <a:xfrm>
            <a:off x="10664825" y="6534606"/>
            <a:ext cx="762000" cy="129429"/>
          </a:xfrm>
          <a:prstGeom prst="rect">
            <a:avLst/>
          </a:prstGeom>
        </p:spPr>
        <p:txBody>
          <a:body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38174380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Slide Section Header">
    <p:bg>
      <p:bgPr>
        <a:solidFill>
          <a:schemeClr val="bg1"/>
        </a:solidFill>
        <a:effectLst/>
      </p:bgPr>
    </p:bg>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F7852B57-0E0F-ED41-A725-843B4878194E}"/>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
        <p:nvSpPr>
          <p:cNvPr id="6" name="Slide Number Placeholder 3">
            <a:extLst>
              <a:ext uri="{FF2B5EF4-FFF2-40B4-BE49-F238E27FC236}">
                <a16:creationId xmlns:a16="http://schemas.microsoft.com/office/drawing/2014/main" id="{1E6B5932-4024-9A4F-B0B0-8110E3DFD9C8}"/>
              </a:ext>
            </a:extLst>
          </p:cNvPr>
          <p:cNvSpPr>
            <a:spLocks noGrp="1"/>
          </p:cNvSpPr>
          <p:nvPr>
            <p:ph type="sldNum" sz="quarter" idx="12"/>
          </p:nvPr>
        </p:nvSpPr>
        <p:spPr>
          <a:xfrm>
            <a:off x="10664825" y="6534606"/>
            <a:ext cx="762000" cy="129429"/>
          </a:xfrm>
          <a:prstGeom prst="rect">
            <a:avLst/>
          </a:prstGeom>
        </p:spPr>
        <p:txBody>
          <a:bodyPr/>
          <a:lstStyle/>
          <a:p>
            <a:fld id="{1ED2235E-0982-3B42-A838-A74550CD4449}" type="slidenum">
              <a:rPr lang="en-GB" smtClean="0"/>
              <a:pPr/>
              <a:t>‹#›</a:t>
            </a:fld>
            <a:endParaRPr lang="en-GB" dirty="0"/>
          </a:p>
        </p:txBody>
      </p:sp>
      <p:sp>
        <p:nvSpPr>
          <p:cNvPr id="5" name="Content Placeholder 2">
            <a:extLst>
              <a:ext uri="{FF2B5EF4-FFF2-40B4-BE49-F238E27FC236}">
                <a16:creationId xmlns:a16="http://schemas.microsoft.com/office/drawing/2014/main" id="{FBF8C5E5-E630-4060-8D93-0EF4B737D50D}"/>
              </a:ext>
            </a:extLst>
          </p:cNvPr>
          <p:cNvSpPr>
            <a:spLocks noGrp="1"/>
          </p:cNvSpPr>
          <p:nvPr>
            <p:ph sz="half" idx="1" hasCustomPrompt="1"/>
          </p:nvPr>
        </p:nvSpPr>
        <p:spPr>
          <a:xfrm>
            <a:off x="0" y="0"/>
            <a:ext cx="12192000" cy="6858000"/>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sz="1800"/>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sz="1800"/>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sz="1800"/>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1"/>
            <a:endParaRPr lang="en-GB" dirty="0"/>
          </a:p>
          <a:p>
            <a:pPr lvl="1"/>
            <a:endParaRPr lang="en-GB" dirty="0"/>
          </a:p>
        </p:txBody>
      </p:sp>
    </p:spTree>
    <p:extLst>
      <p:ext uri="{BB962C8B-B14F-4D97-AF65-F5344CB8AC3E}">
        <p14:creationId xmlns:p14="http://schemas.microsoft.com/office/powerpoint/2010/main" val="22477653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lide Four Blocks">
    <p:spTree>
      <p:nvGrpSpPr>
        <p:cNvPr id="1" name=""/>
        <p:cNvGrpSpPr/>
        <p:nvPr/>
      </p:nvGrpSpPr>
      <p:grpSpPr>
        <a:xfrm>
          <a:off x="0" y="0"/>
          <a:ext cx="0" cy="0"/>
          <a:chOff x="0" y="0"/>
          <a:chExt cx="0" cy="0"/>
        </a:xfrm>
      </p:grpSpPr>
      <p:sp>
        <p:nvSpPr>
          <p:cNvPr id="12" name="Content Placeholder 3">
            <a:extLst>
              <a:ext uri="{FF2B5EF4-FFF2-40B4-BE49-F238E27FC236}">
                <a16:creationId xmlns:a16="http://schemas.microsoft.com/office/drawing/2014/main" id="{43C7B633-1079-4DF0-8613-6FC54AFB78E6}"/>
              </a:ext>
            </a:extLst>
          </p:cNvPr>
          <p:cNvSpPr>
            <a:spLocks noGrp="1"/>
          </p:cNvSpPr>
          <p:nvPr>
            <p:ph sz="half" idx="25" hasCustomPrompt="1"/>
          </p:nvPr>
        </p:nvSpPr>
        <p:spPr>
          <a:xfrm>
            <a:off x="6047167" y="3850311"/>
            <a:ext cx="5304174" cy="2286003"/>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2"/>
            <a:endParaRPr lang="en-GB" dirty="0"/>
          </a:p>
        </p:txBody>
      </p:sp>
      <p:sp>
        <p:nvSpPr>
          <p:cNvPr id="13" name="Content Placeholder 3">
            <a:extLst>
              <a:ext uri="{FF2B5EF4-FFF2-40B4-BE49-F238E27FC236}">
                <a16:creationId xmlns:a16="http://schemas.microsoft.com/office/drawing/2014/main" id="{5742C94C-75D3-4AFC-BCB5-001E3739E934}"/>
              </a:ext>
            </a:extLst>
          </p:cNvPr>
          <p:cNvSpPr>
            <a:spLocks noGrp="1"/>
          </p:cNvSpPr>
          <p:nvPr>
            <p:ph sz="half" idx="26" hasCustomPrompt="1"/>
          </p:nvPr>
        </p:nvSpPr>
        <p:spPr>
          <a:xfrm>
            <a:off x="782320" y="3850311"/>
            <a:ext cx="5250427" cy="2286003"/>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2"/>
            <a:endParaRPr lang="en-GB" dirty="0"/>
          </a:p>
        </p:txBody>
      </p:sp>
      <p:sp>
        <p:nvSpPr>
          <p:cNvPr id="11" name="Content Placeholder 3">
            <a:extLst>
              <a:ext uri="{FF2B5EF4-FFF2-40B4-BE49-F238E27FC236}">
                <a16:creationId xmlns:a16="http://schemas.microsoft.com/office/drawing/2014/main" id="{D705B0DD-E462-4724-A648-C7FF9782F701}"/>
              </a:ext>
            </a:extLst>
          </p:cNvPr>
          <p:cNvSpPr>
            <a:spLocks noGrp="1"/>
          </p:cNvSpPr>
          <p:nvPr>
            <p:ph sz="half" idx="24" hasCustomPrompt="1"/>
          </p:nvPr>
        </p:nvSpPr>
        <p:spPr>
          <a:xfrm>
            <a:off x="6047167" y="1533831"/>
            <a:ext cx="5304174" cy="229583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2"/>
            <a:endParaRPr lang="en-GB" dirty="0"/>
          </a:p>
        </p:txBody>
      </p:sp>
      <p:sp>
        <p:nvSpPr>
          <p:cNvPr id="10" name="Content Placeholder 3">
            <a:extLst>
              <a:ext uri="{FF2B5EF4-FFF2-40B4-BE49-F238E27FC236}">
                <a16:creationId xmlns:a16="http://schemas.microsoft.com/office/drawing/2014/main" id="{644752D7-4C15-49E4-A44F-3D3A421FA6BC}"/>
              </a:ext>
            </a:extLst>
          </p:cNvPr>
          <p:cNvSpPr>
            <a:spLocks noGrp="1"/>
          </p:cNvSpPr>
          <p:nvPr>
            <p:ph sz="half" idx="23" hasCustomPrompt="1"/>
          </p:nvPr>
        </p:nvSpPr>
        <p:spPr>
          <a:xfrm>
            <a:off x="782320" y="1543663"/>
            <a:ext cx="5250427" cy="2286003"/>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2"/>
            <a:endParaRPr lang="en-GB" dirty="0"/>
          </a:p>
        </p:txBody>
      </p:sp>
      <p:sp>
        <p:nvSpPr>
          <p:cNvPr id="7" name="Title 1">
            <a:extLst>
              <a:ext uri="{FF2B5EF4-FFF2-40B4-BE49-F238E27FC236}">
                <a16:creationId xmlns:a16="http://schemas.microsoft.com/office/drawing/2014/main" id="{A5F00760-F0BF-504A-8F0D-A2B6F398AADA}"/>
              </a:ext>
            </a:extLst>
          </p:cNvPr>
          <p:cNvSpPr>
            <a:spLocks noGrp="1"/>
          </p:cNvSpPr>
          <p:nvPr>
            <p:ph type="title" hasCustomPrompt="1"/>
          </p:nvPr>
        </p:nvSpPr>
        <p:spPr>
          <a:xfrm>
            <a:off x="761999" y="670121"/>
            <a:ext cx="8375651" cy="394980"/>
          </a:xfrm>
        </p:spPr>
        <p:txBody>
          <a:bodyPr/>
          <a:lstStyle>
            <a:lvl1pPr marL="0" indent="0">
              <a:buFont typeface="Arial" panose="020B0604020202020204" pitchFamily="34" charset="0"/>
              <a:buNone/>
              <a:defRPr/>
            </a:lvl1pPr>
          </a:lstStyle>
          <a:p>
            <a:r>
              <a:rPr lang="en-GB" dirty="0"/>
              <a:t>Click to edit Master Title</a:t>
            </a:r>
          </a:p>
        </p:txBody>
      </p:sp>
      <p:sp>
        <p:nvSpPr>
          <p:cNvPr id="8" name="Text Placeholder 7">
            <a:extLst>
              <a:ext uri="{FF2B5EF4-FFF2-40B4-BE49-F238E27FC236}">
                <a16:creationId xmlns:a16="http://schemas.microsoft.com/office/drawing/2014/main" id="{503FAB27-E0FC-2A41-A4BC-89ED5E000030}"/>
              </a:ext>
            </a:extLst>
          </p:cNvPr>
          <p:cNvSpPr>
            <a:spLocks noGrp="1"/>
          </p:cNvSpPr>
          <p:nvPr>
            <p:ph type="body" sz="quarter" idx="13" hasCustomPrompt="1"/>
          </p:nvPr>
        </p:nvSpPr>
        <p:spPr>
          <a:xfrm>
            <a:off x="761999" y="1085366"/>
            <a:ext cx="8375651" cy="276999"/>
          </a:xfrm>
        </p:spPr>
        <p:txBody>
          <a:bodyPr rIns="0">
            <a:noAutofit/>
          </a:bodyPr>
          <a:lstStyle>
            <a:lvl1pPr marL="0" indent="0">
              <a:buNone/>
              <a:defRPr sz="1800"/>
            </a:lvl1pPr>
          </a:lstStyle>
          <a:p>
            <a:pPr lvl="0"/>
            <a:r>
              <a:rPr lang="en-GB" dirty="0"/>
              <a:t>Click to edit Master subtitle style if required</a:t>
            </a:r>
            <a:endParaRPr lang="en-US" dirty="0"/>
          </a:p>
        </p:txBody>
      </p:sp>
      <p:sp>
        <p:nvSpPr>
          <p:cNvPr id="9" name="Footer Placeholder 4">
            <a:extLst>
              <a:ext uri="{FF2B5EF4-FFF2-40B4-BE49-F238E27FC236}">
                <a16:creationId xmlns:a16="http://schemas.microsoft.com/office/drawing/2014/main" id="{28A7CF32-AE2E-6148-BE2F-AB0B974922C5}"/>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
        <p:nvSpPr>
          <p:cNvPr id="4" name="Slide Number Placeholder 3"/>
          <p:cNvSpPr>
            <a:spLocks noGrp="1"/>
          </p:cNvSpPr>
          <p:nvPr>
            <p:ph type="sldNum" sz="quarter" idx="12"/>
          </p:nvPr>
        </p:nvSpPr>
        <p:spPr>
          <a:xfrm>
            <a:off x="10664825" y="6534606"/>
            <a:ext cx="762000" cy="129429"/>
          </a:xfrm>
          <a:prstGeom prst="rect">
            <a:avLst/>
          </a:prstGeom>
        </p:spPr>
        <p:txBody>
          <a:body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33657861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Due contenuti">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marL="0" indent="0">
              <a:buFont typeface="Arial" panose="020B0604020202020204" pitchFamily="34" charset="0"/>
              <a:buNone/>
              <a:defRPr/>
            </a:lvl1pPr>
          </a:lstStyle>
          <a:p>
            <a:r>
              <a:rPr lang="en-GB" dirty="0"/>
              <a:t>Click to edit Master Title</a:t>
            </a:r>
          </a:p>
        </p:txBody>
      </p:sp>
      <p:sp>
        <p:nvSpPr>
          <p:cNvPr id="9" name="Text Placeholder 7"/>
          <p:cNvSpPr>
            <a:spLocks noGrp="1"/>
          </p:cNvSpPr>
          <p:nvPr>
            <p:ph type="body" sz="quarter" idx="13" hasCustomPrompt="1"/>
          </p:nvPr>
        </p:nvSpPr>
        <p:spPr>
          <a:xfrm>
            <a:off x="761999" y="1085366"/>
            <a:ext cx="8375651" cy="276999"/>
          </a:xfrm>
        </p:spPr>
        <p:txBody>
          <a:bodyPr rIns="0">
            <a:noAutofit/>
          </a:bodyPr>
          <a:lstStyle>
            <a:lvl1pPr marL="0" indent="0">
              <a:buNone/>
              <a:defRPr sz="1800"/>
            </a:lvl1pPr>
          </a:lstStyle>
          <a:p>
            <a:pPr lvl="0"/>
            <a:r>
              <a:rPr lang="en-GB" dirty="0"/>
              <a:t>Click to edit Master subtitle style if required</a:t>
            </a:r>
            <a:endParaRPr lang="en-US" dirty="0"/>
          </a:p>
        </p:txBody>
      </p:sp>
      <p:sp>
        <p:nvSpPr>
          <p:cNvPr id="3" name="Content Placeholder 2"/>
          <p:cNvSpPr>
            <a:spLocks noGrp="1"/>
          </p:cNvSpPr>
          <p:nvPr>
            <p:ph sz="half" idx="1" hasCustomPrompt="1"/>
          </p:nvPr>
        </p:nvSpPr>
        <p:spPr>
          <a:xfrm>
            <a:off x="762000" y="1548580"/>
            <a:ext cx="5334000" cy="466151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sz="1800"/>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sz="1800"/>
            </a:lvl2pPr>
            <a:lvl3pPr marL="25400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tab pos="1057275" algn="l"/>
              </a:tabLst>
              <a:defRPr sz="1800"/>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1"/>
            <a:endParaRPr lang="en-GB" dirty="0"/>
          </a:p>
          <a:p>
            <a:pPr lvl="1"/>
            <a:endParaRPr lang="en-GB" dirty="0"/>
          </a:p>
        </p:txBody>
      </p:sp>
      <p:sp>
        <p:nvSpPr>
          <p:cNvPr id="4" name="Content Placeholder 3"/>
          <p:cNvSpPr>
            <a:spLocks noGrp="1"/>
          </p:cNvSpPr>
          <p:nvPr>
            <p:ph sz="half" idx="2" hasCustomPrompt="1"/>
          </p:nvPr>
        </p:nvSpPr>
        <p:spPr>
          <a:xfrm>
            <a:off x="6223819" y="1548580"/>
            <a:ext cx="5203005" cy="4661515"/>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lvl="2"/>
            <a:endParaRPr lang="en-GB" dirty="0"/>
          </a:p>
        </p:txBody>
      </p:sp>
      <p:sp>
        <p:nvSpPr>
          <p:cNvPr id="8" name="Footer Placeholder 4">
            <a:extLst>
              <a:ext uri="{FF2B5EF4-FFF2-40B4-BE49-F238E27FC236}">
                <a16:creationId xmlns:a16="http://schemas.microsoft.com/office/drawing/2014/main" id="{AC1CB1EB-1AD6-D54B-98A1-F4AFD459B3DB}"/>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
        <p:nvSpPr>
          <p:cNvPr id="7" name="Slide Number Placeholder 6"/>
          <p:cNvSpPr>
            <a:spLocks noGrp="1"/>
          </p:cNvSpPr>
          <p:nvPr>
            <p:ph type="sldNum" sz="quarter" idx="12"/>
          </p:nvPr>
        </p:nvSpPr>
        <p:spPr>
          <a:xfrm>
            <a:off x="10664825" y="6534606"/>
            <a:ext cx="762000" cy="129429"/>
          </a:xfrm>
          <a:prstGeom prst="rect">
            <a:avLst/>
          </a:prstGeom>
        </p:spPr>
        <p:txBody>
          <a:body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87672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Title +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dirty="0"/>
              <a:t>Click to edit Master Title</a:t>
            </a:r>
          </a:p>
        </p:txBody>
      </p:sp>
      <p:sp>
        <p:nvSpPr>
          <p:cNvPr id="8" name="Text Placeholder 7"/>
          <p:cNvSpPr>
            <a:spLocks noGrp="1"/>
          </p:cNvSpPr>
          <p:nvPr>
            <p:ph type="body" sz="quarter" idx="13" hasCustomPrompt="1"/>
          </p:nvPr>
        </p:nvSpPr>
        <p:spPr>
          <a:xfrm>
            <a:off x="761999" y="1085366"/>
            <a:ext cx="8375651" cy="276999"/>
          </a:xfrm>
        </p:spPr>
        <p:txBody>
          <a:bodyPr rIns="0">
            <a:noAutofit/>
          </a:bodyPr>
          <a:lstStyle>
            <a:lvl1pPr marL="0" indent="0">
              <a:buNone/>
              <a:defRPr sz="1800"/>
            </a:lvl1pPr>
          </a:lstStyle>
          <a:p>
            <a:pPr lvl="0"/>
            <a:r>
              <a:rPr lang="en-GB" dirty="0"/>
              <a:t>Click to edit Master subtitle style if required</a:t>
            </a:r>
            <a:endParaRPr lang="en-US" dirty="0"/>
          </a:p>
        </p:txBody>
      </p:sp>
      <p:sp>
        <p:nvSpPr>
          <p:cNvPr id="3" name="Content Placeholder 2"/>
          <p:cNvSpPr>
            <a:spLocks noGrp="1"/>
          </p:cNvSpPr>
          <p:nvPr>
            <p:ph idx="1" hasCustomPrompt="1"/>
          </p:nvPr>
        </p:nvSpPr>
        <p:spPr/>
        <p:txBody>
          <a:bodyPr/>
          <a:lst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lvl3p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p:txBody>
      </p:sp>
      <p:sp>
        <p:nvSpPr>
          <p:cNvPr id="6" name="Footer Placeholder 4">
            <a:extLst>
              <a:ext uri="{FF2B5EF4-FFF2-40B4-BE49-F238E27FC236}">
                <a16:creationId xmlns:a16="http://schemas.microsoft.com/office/drawing/2014/main" id="{CB82541F-1236-6A4C-9032-972F737A9CA2}"/>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
        <p:nvSpPr>
          <p:cNvPr id="10" name="Slide Number Placeholder 5">
            <a:extLst>
              <a:ext uri="{FF2B5EF4-FFF2-40B4-BE49-F238E27FC236}">
                <a16:creationId xmlns:a16="http://schemas.microsoft.com/office/drawing/2014/main" id="{695C204D-177B-C440-8AAB-8A66C4D91684}"/>
              </a:ext>
            </a:extLst>
          </p:cNvPr>
          <p:cNvSpPr>
            <a:spLocks noGrp="1"/>
          </p:cNvSpPr>
          <p:nvPr>
            <p:ph type="sldNum" sz="quarter" idx="4"/>
          </p:nvPr>
        </p:nvSpPr>
        <p:spPr>
          <a:xfrm>
            <a:off x="10664825" y="6537600"/>
            <a:ext cx="762000" cy="129429"/>
          </a:xfrm>
          <a:prstGeom prst="rect">
            <a:avLst/>
          </a:prstGeom>
        </p:spPr>
        <p:txBody>
          <a:bodyPr vert="horz" wrap="square" lIns="0" tIns="0" rIns="0" bIns="0" rtlCol="0" anchor="t">
            <a:noAutofit/>
          </a:bodyPr>
          <a:lstStyle>
            <a:lvl1pPr algn="r">
              <a:defRPr sz="1000">
                <a:solidFill>
                  <a:schemeClr val="tx2">
                    <a:lumMod val="75000"/>
                  </a:schemeClr>
                </a:solidFill>
              </a:defRPr>
            </a:lvl1pPr>
          </a:lstStyle>
          <a:p>
            <a:fld id="{1ED2235E-0982-3B42-A838-A74550CD4449}" type="slidenum">
              <a:rPr lang="en-GB" noProof="0" smtClean="0"/>
              <a:pPr/>
              <a:t>‹#›</a:t>
            </a:fld>
            <a:endParaRPr lang="en-GB" noProof="0" dirty="0"/>
          </a:p>
        </p:txBody>
      </p:sp>
    </p:spTree>
    <p:extLst>
      <p:ext uri="{BB962C8B-B14F-4D97-AF65-F5344CB8AC3E}">
        <p14:creationId xmlns:p14="http://schemas.microsoft.com/office/powerpoint/2010/main" val="3969153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lide Section Header 1">
    <p:bg>
      <p:bgPr>
        <a:solidFill>
          <a:schemeClr val="accent1"/>
        </a:solidFill>
        <a:effectLst/>
      </p:bgPr>
    </p:bg>
    <p:spTree>
      <p:nvGrpSpPr>
        <p:cNvPr id="1" name=""/>
        <p:cNvGrpSpPr/>
        <p:nvPr/>
      </p:nvGrpSpPr>
      <p:grpSpPr>
        <a:xfrm>
          <a:off x="0" y="0"/>
          <a:ext cx="0" cy="0"/>
          <a:chOff x="0" y="0"/>
          <a:chExt cx="0" cy="0"/>
        </a:xfrm>
      </p:grpSpPr>
      <p:pic>
        <p:nvPicPr>
          <p:cNvPr id="23" name="Immagine 7">
            <a:extLst>
              <a:ext uri="{FF2B5EF4-FFF2-40B4-BE49-F238E27FC236}">
                <a16:creationId xmlns:a16="http://schemas.microsoft.com/office/drawing/2014/main" id="{B156F0AC-10C7-0041-8651-6A0C9D81A2F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24323" y="690091"/>
            <a:ext cx="996698" cy="362713"/>
          </a:xfrm>
          <a:prstGeom prst="rect">
            <a:avLst/>
          </a:prstGeom>
        </p:spPr>
      </p:pic>
      <p:sp>
        <p:nvSpPr>
          <p:cNvPr id="24" name="Rectangle 8">
            <a:extLst>
              <a:ext uri="{FF2B5EF4-FFF2-40B4-BE49-F238E27FC236}">
                <a16:creationId xmlns:a16="http://schemas.microsoft.com/office/drawing/2014/main" id="{2E91CA37-7707-4A40-BFCE-832DA5F3F4FE}"/>
              </a:ext>
            </a:extLst>
          </p:cNvPr>
          <p:cNvSpPr/>
          <p:nvPr userDrawn="1"/>
        </p:nvSpPr>
        <p:spPr>
          <a:xfrm rot="16200000">
            <a:off x="1000126" y="451967"/>
            <a:ext cx="190501" cy="666750"/>
          </a:xfrm>
          <a:prstGeom prst="rect">
            <a:avLst/>
          </a:prstGeom>
          <a:solidFill>
            <a:srgbClr val="FFFFFF"/>
          </a:solidFill>
          <a:ln w="12700">
            <a:miter lim="400000"/>
          </a:ln>
        </p:spPr>
        <p:txBody>
          <a:bodyPr lIns="18000" tIns="18000" rIns="18000" bIns="18000" anchor="ctr"/>
          <a:lstStyle/>
          <a:p>
            <a:pPr algn="ctr">
              <a:defRPr sz="1800">
                <a:latin typeface="Arial"/>
                <a:ea typeface="Arial"/>
                <a:cs typeface="Arial"/>
                <a:sym typeface="Arial"/>
              </a:defRPr>
            </a:pPr>
            <a:endParaRPr sz="900" dirty="0"/>
          </a:p>
        </p:txBody>
      </p:sp>
      <p:sp>
        <p:nvSpPr>
          <p:cNvPr id="22" name="Title 1">
            <a:extLst>
              <a:ext uri="{FF2B5EF4-FFF2-40B4-BE49-F238E27FC236}">
                <a16:creationId xmlns:a16="http://schemas.microsoft.com/office/drawing/2014/main" id="{DC7D01B0-A845-EC41-9781-44CA5EF4D22D}"/>
              </a:ext>
            </a:extLst>
          </p:cNvPr>
          <p:cNvSpPr>
            <a:spLocks noGrp="1"/>
          </p:cNvSpPr>
          <p:nvPr>
            <p:ph type="ctrTitle" hasCustomPrompt="1"/>
          </p:nvPr>
        </p:nvSpPr>
        <p:spPr>
          <a:xfrm>
            <a:off x="762001" y="1107652"/>
            <a:ext cx="7616824" cy="1368425"/>
          </a:xfrm>
        </p:spPr>
        <p:txBody>
          <a:bodyPr anchor="t">
            <a:noAutofit/>
          </a:bodyPr>
          <a:lstStyle>
            <a:lvl1pPr algn="l">
              <a:defRPr sz="4800">
                <a:solidFill>
                  <a:schemeClr val="bg1"/>
                </a:solidFill>
              </a:defRPr>
            </a:lvl1pPr>
          </a:lstStyle>
          <a:p>
            <a:r>
              <a:rPr lang="en-GB" dirty="0"/>
              <a:t>Click to edit Master Title</a:t>
            </a:r>
          </a:p>
        </p:txBody>
      </p:sp>
      <p:sp>
        <p:nvSpPr>
          <p:cNvPr id="10" name="Slide Number Placeholder 5">
            <a:extLst>
              <a:ext uri="{FF2B5EF4-FFF2-40B4-BE49-F238E27FC236}">
                <a16:creationId xmlns:a16="http://schemas.microsoft.com/office/drawing/2014/main" id="{590ED439-6E9B-464B-95F0-6EC67FD23155}"/>
              </a:ext>
            </a:extLst>
          </p:cNvPr>
          <p:cNvSpPr>
            <a:spLocks noGrp="1"/>
          </p:cNvSpPr>
          <p:nvPr>
            <p:ph type="sldNum" sz="quarter" idx="4"/>
          </p:nvPr>
        </p:nvSpPr>
        <p:spPr>
          <a:xfrm>
            <a:off x="10664825" y="6537600"/>
            <a:ext cx="762000" cy="129429"/>
          </a:xfrm>
          <a:prstGeom prst="rect">
            <a:avLst/>
          </a:prstGeom>
        </p:spPr>
        <p:txBody>
          <a:bodyPr vert="horz" wrap="square" lIns="0" tIns="0" rIns="0" bIns="0" rtlCol="0" anchor="t">
            <a:noAutofit/>
          </a:bodyPr>
          <a:lstStyle>
            <a:lvl1pPr algn="r">
              <a:defRPr sz="1000">
                <a:solidFill>
                  <a:schemeClr val="bg1"/>
                </a:solidFill>
              </a:defRPr>
            </a:lvl1p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3733362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lide Section Header 2">
    <p:bg>
      <p:bgPr>
        <a:solidFill>
          <a:schemeClr val="accent2"/>
        </a:solidFill>
        <a:effectLst/>
      </p:bgPr>
    </p:bg>
    <p:spTree>
      <p:nvGrpSpPr>
        <p:cNvPr id="1" name=""/>
        <p:cNvGrpSpPr/>
        <p:nvPr/>
      </p:nvGrpSpPr>
      <p:grpSpPr>
        <a:xfrm>
          <a:off x="0" y="0"/>
          <a:ext cx="0" cy="0"/>
          <a:chOff x="0" y="0"/>
          <a:chExt cx="0" cy="0"/>
        </a:xfrm>
      </p:grpSpPr>
      <p:pic>
        <p:nvPicPr>
          <p:cNvPr id="24" name="Immagine 7">
            <a:extLst>
              <a:ext uri="{FF2B5EF4-FFF2-40B4-BE49-F238E27FC236}">
                <a16:creationId xmlns:a16="http://schemas.microsoft.com/office/drawing/2014/main" id="{89AE7B80-CF34-3341-8071-099F4B944B9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24323" y="690091"/>
            <a:ext cx="996698" cy="362713"/>
          </a:xfrm>
          <a:prstGeom prst="rect">
            <a:avLst/>
          </a:prstGeom>
        </p:spPr>
      </p:pic>
      <p:sp>
        <p:nvSpPr>
          <p:cNvPr id="25" name="Rectangle 8">
            <a:extLst>
              <a:ext uri="{FF2B5EF4-FFF2-40B4-BE49-F238E27FC236}">
                <a16:creationId xmlns:a16="http://schemas.microsoft.com/office/drawing/2014/main" id="{01DFB21A-DD09-2841-AB77-DB5F85C47A03}"/>
              </a:ext>
            </a:extLst>
          </p:cNvPr>
          <p:cNvSpPr/>
          <p:nvPr userDrawn="1"/>
        </p:nvSpPr>
        <p:spPr>
          <a:xfrm rot="16200000">
            <a:off x="1000126" y="451967"/>
            <a:ext cx="190501" cy="666750"/>
          </a:xfrm>
          <a:prstGeom prst="rect">
            <a:avLst/>
          </a:prstGeom>
          <a:solidFill>
            <a:srgbClr val="FFFFFF"/>
          </a:solidFill>
          <a:ln w="12700">
            <a:miter lim="400000"/>
          </a:ln>
        </p:spPr>
        <p:txBody>
          <a:bodyPr lIns="18000" tIns="18000" rIns="18000" bIns="18000" anchor="ctr"/>
          <a:lstStyle/>
          <a:p>
            <a:pPr algn="ctr">
              <a:defRPr sz="1800">
                <a:latin typeface="Arial"/>
                <a:ea typeface="Arial"/>
                <a:cs typeface="Arial"/>
                <a:sym typeface="Arial"/>
              </a:defRPr>
            </a:pPr>
            <a:endParaRPr sz="900" dirty="0"/>
          </a:p>
        </p:txBody>
      </p:sp>
      <p:sp>
        <p:nvSpPr>
          <p:cNvPr id="23" name="Title 1">
            <a:extLst>
              <a:ext uri="{FF2B5EF4-FFF2-40B4-BE49-F238E27FC236}">
                <a16:creationId xmlns:a16="http://schemas.microsoft.com/office/drawing/2014/main" id="{FD296549-81E9-FB4E-BC44-EE9720636D5E}"/>
              </a:ext>
            </a:extLst>
          </p:cNvPr>
          <p:cNvSpPr>
            <a:spLocks noGrp="1"/>
          </p:cNvSpPr>
          <p:nvPr>
            <p:ph type="ctrTitle" hasCustomPrompt="1"/>
          </p:nvPr>
        </p:nvSpPr>
        <p:spPr>
          <a:xfrm>
            <a:off x="762001" y="1107652"/>
            <a:ext cx="7616824" cy="1368425"/>
          </a:xfrm>
        </p:spPr>
        <p:txBody>
          <a:bodyPr anchor="t">
            <a:noAutofit/>
          </a:bodyPr>
          <a:lstStyle>
            <a:lvl1pPr algn="l">
              <a:defRPr sz="4800">
                <a:solidFill>
                  <a:schemeClr val="bg1"/>
                </a:solidFill>
              </a:defRPr>
            </a:lvl1pPr>
          </a:lstStyle>
          <a:p>
            <a:r>
              <a:rPr lang="en-GB" dirty="0"/>
              <a:t>Click to edit Master Title</a:t>
            </a:r>
          </a:p>
        </p:txBody>
      </p:sp>
      <p:sp>
        <p:nvSpPr>
          <p:cNvPr id="10" name="Slide Number Placeholder 5">
            <a:extLst>
              <a:ext uri="{FF2B5EF4-FFF2-40B4-BE49-F238E27FC236}">
                <a16:creationId xmlns:a16="http://schemas.microsoft.com/office/drawing/2014/main" id="{2DA22E8A-6061-9941-8A0F-D7A65C8098C6}"/>
              </a:ext>
            </a:extLst>
          </p:cNvPr>
          <p:cNvSpPr>
            <a:spLocks noGrp="1"/>
          </p:cNvSpPr>
          <p:nvPr>
            <p:ph type="sldNum" sz="quarter" idx="4"/>
          </p:nvPr>
        </p:nvSpPr>
        <p:spPr>
          <a:xfrm>
            <a:off x="10664825" y="6537600"/>
            <a:ext cx="762000" cy="129429"/>
          </a:xfrm>
          <a:prstGeom prst="rect">
            <a:avLst/>
          </a:prstGeom>
        </p:spPr>
        <p:txBody>
          <a:bodyPr vert="horz" wrap="square" lIns="0" tIns="0" rIns="0" bIns="0" rtlCol="0" anchor="t">
            <a:noAutofit/>
          </a:bodyPr>
          <a:lstStyle>
            <a:lvl1pPr algn="r">
              <a:defRPr sz="1000">
                <a:solidFill>
                  <a:schemeClr val="bg1"/>
                </a:solidFill>
              </a:defRPr>
            </a:lvl1p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2996437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ide Section Header 3">
    <p:bg>
      <p:bgPr>
        <a:solidFill>
          <a:srgbClr val="008556"/>
        </a:solidFill>
        <a:effectLst/>
      </p:bgPr>
    </p:bg>
    <p:spTree>
      <p:nvGrpSpPr>
        <p:cNvPr id="1" name=""/>
        <p:cNvGrpSpPr/>
        <p:nvPr/>
      </p:nvGrpSpPr>
      <p:grpSpPr>
        <a:xfrm>
          <a:off x="0" y="0"/>
          <a:ext cx="0" cy="0"/>
          <a:chOff x="0" y="0"/>
          <a:chExt cx="0" cy="0"/>
        </a:xfrm>
      </p:grpSpPr>
      <p:pic>
        <p:nvPicPr>
          <p:cNvPr id="23" name="Immagine 7">
            <a:extLst>
              <a:ext uri="{FF2B5EF4-FFF2-40B4-BE49-F238E27FC236}">
                <a16:creationId xmlns:a16="http://schemas.microsoft.com/office/drawing/2014/main" id="{D3FED8A7-FC87-C247-96BD-49B62886C6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24323" y="690091"/>
            <a:ext cx="996698" cy="362713"/>
          </a:xfrm>
          <a:prstGeom prst="rect">
            <a:avLst/>
          </a:prstGeom>
        </p:spPr>
      </p:pic>
      <p:sp>
        <p:nvSpPr>
          <p:cNvPr id="24" name="Rectangle 8">
            <a:extLst>
              <a:ext uri="{FF2B5EF4-FFF2-40B4-BE49-F238E27FC236}">
                <a16:creationId xmlns:a16="http://schemas.microsoft.com/office/drawing/2014/main" id="{9EDCA231-FEAA-E341-AD22-A49570614E3A}"/>
              </a:ext>
            </a:extLst>
          </p:cNvPr>
          <p:cNvSpPr/>
          <p:nvPr userDrawn="1"/>
        </p:nvSpPr>
        <p:spPr>
          <a:xfrm rot="16200000">
            <a:off x="1000126" y="451967"/>
            <a:ext cx="190501" cy="666750"/>
          </a:xfrm>
          <a:prstGeom prst="rect">
            <a:avLst/>
          </a:prstGeom>
          <a:solidFill>
            <a:srgbClr val="FFFFFF"/>
          </a:solidFill>
          <a:ln w="12700">
            <a:miter lim="400000"/>
          </a:ln>
        </p:spPr>
        <p:txBody>
          <a:bodyPr lIns="18000" tIns="18000" rIns="18000" bIns="18000" anchor="ctr"/>
          <a:lstStyle/>
          <a:p>
            <a:pPr algn="ctr">
              <a:defRPr sz="1800">
                <a:latin typeface="Arial"/>
                <a:ea typeface="Arial"/>
                <a:cs typeface="Arial"/>
                <a:sym typeface="Arial"/>
              </a:defRPr>
            </a:pPr>
            <a:endParaRPr sz="900" dirty="0"/>
          </a:p>
        </p:txBody>
      </p:sp>
      <p:sp>
        <p:nvSpPr>
          <p:cNvPr id="22" name="Title 1">
            <a:extLst>
              <a:ext uri="{FF2B5EF4-FFF2-40B4-BE49-F238E27FC236}">
                <a16:creationId xmlns:a16="http://schemas.microsoft.com/office/drawing/2014/main" id="{D5B532FE-4BB2-804F-8B34-6E2FCFC2DAD3}"/>
              </a:ext>
            </a:extLst>
          </p:cNvPr>
          <p:cNvSpPr>
            <a:spLocks noGrp="1"/>
          </p:cNvSpPr>
          <p:nvPr>
            <p:ph type="ctrTitle" hasCustomPrompt="1"/>
          </p:nvPr>
        </p:nvSpPr>
        <p:spPr>
          <a:xfrm>
            <a:off x="762001" y="1107652"/>
            <a:ext cx="7616824" cy="1368425"/>
          </a:xfrm>
        </p:spPr>
        <p:txBody>
          <a:bodyPr anchor="t">
            <a:noAutofit/>
          </a:bodyPr>
          <a:lstStyle>
            <a:lvl1pPr algn="l">
              <a:defRPr sz="4800">
                <a:solidFill>
                  <a:schemeClr val="bg1"/>
                </a:solidFill>
              </a:defRPr>
            </a:lvl1pPr>
          </a:lstStyle>
          <a:p>
            <a:r>
              <a:rPr lang="en-GB" dirty="0"/>
              <a:t>Click to edit Master Title</a:t>
            </a:r>
          </a:p>
        </p:txBody>
      </p:sp>
      <p:sp>
        <p:nvSpPr>
          <p:cNvPr id="10" name="Slide Number Placeholder 5">
            <a:extLst>
              <a:ext uri="{FF2B5EF4-FFF2-40B4-BE49-F238E27FC236}">
                <a16:creationId xmlns:a16="http://schemas.microsoft.com/office/drawing/2014/main" id="{F76E7282-EBC0-2540-8969-013424044753}"/>
              </a:ext>
            </a:extLst>
          </p:cNvPr>
          <p:cNvSpPr>
            <a:spLocks noGrp="1"/>
          </p:cNvSpPr>
          <p:nvPr>
            <p:ph type="sldNum" sz="quarter" idx="4"/>
          </p:nvPr>
        </p:nvSpPr>
        <p:spPr>
          <a:xfrm>
            <a:off x="10664825" y="6537600"/>
            <a:ext cx="762000" cy="129429"/>
          </a:xfrm>
          <a:prstGeom prst="rect">
            <a:avLst/>
          </a:prstGeom>
        </p:spPr>
        <p:txBody>
          <a:bodyPr vert="horz" wrap="square" lIns="0" tIns="0" rIns="0" bIns="0" rtlCol="0" anchor="t">
            <a:noAutofit/>
          </a:bodyPr>
          <a:lstStyle>
            <a:lvl1pPr algn="r">
              <a:defRPr sz="1000">
                <a:solidFill>
                  <a:schemeClr val="bg1"/>
                </a:solidFill>
              </a:defRPr>
            </a:lvl1p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381341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sp>
        <p:nvSpPr>
          <p:cNvPr id="37" name="Title 1">
            <a:extLst>
              <a:ext uri="{FF2B5EF4-FFF2-40B4-BE49-F238E27FC236}">
                <a16:creationId xmlns:a16="http://schemas.microsoft.com/office/drawing/2014/main" id="{21DA595B-42FE-C04D-B0E0-0903E4F781FB}"/>
              </a:ext>
            </a:extLst>
          </p:cNvPr>
          <p:cNvSpPr>
            <a:spLocks noGrp="1"/>
          </p:cNvSpPr>
          <p:nvPr>
            <p:ph type="title" hasCustomPrompt="1"/>
          </p:nvPr>
        </p:nvSpPr>
        <p:spPr>
          <a:xfrm>
            <a:off x="761999" y="670121"/>
            <a:ext cx="8375651" cy="394980"/>
          </a:xfrm>
        </p:spPr>
        <p:txBody>
          <a:bodyPr/>
          <a:lstStyle/>
          <a:p>
            <a:r>
              <a:rPr lang="it-IT" dirty="0"/>
              <a:t>Agenda</a:t>
            </a:r>
            <a:endParaRPr lang="en-GB" dirty="0"/>
          </a:p>
        </p:txBody>
      </p:sp>
      <p:sp>
        <p:nvSpPr>
          <p:cNvPr id="38" name="Text Placeholder 7">
            <a:extLst>
              <a:ext uri="{FF2B5EF4-FFF2-40B4-BE49-F238E27FC236}">
                <a16:creationId xmlns:a16="http://schemas.microsoft.com/office/drawing/2014/main" id="{6BF876CB-524A-EB4B-9B7D-B619C4D6C587}"/>
              </a:ext>
            </a:extLst>
          </p:cNvPr>
          <p:cNvSpPr>
            <a:spLocks noGrp="1"/>
          </p:cNvSpPr>
          <p:nvPr>
            <p:ph type="body" sz="quarter" idx="36" hasCustomPrompt="1"/>
          </p:nvPr>
        </p:nvSpPr>
        <p:spPr>
          <a:xfrm>
            <a:off x="761999" y="1085366"/>
            <a:ext cx="8375651" cy="276999"/>
          </a:xfrm>
        </p:spPr>
        <p:txBody>
          <a:bodyPr rIns="0">
            <a:noAutofit/>
          </a:bodyPr>
          <a:lstStyle>
            <a:lvl1pPr marL="0" indent="0">
              <a:buNone/>
              <a:defRPr sz="1800"/>
            </a:lvl1pPr>
          </a:lstStyle>
          <a:p>
            <a:pPr lvl="0"/>
            <a:r>
              <a:rPr lang="en-GB" dirty="0"/>
              <a:t>Click to edit Master subtitle style if required</a:t>
            </a:r>
            <a:endParaRPr lang="en-US" dirty="0"/>
          </a:p>
        </p:txBody>
      </p:sp>
      <p:sp>
        <p:nvSpPr>
          <p:cNvPr id="15" name="Text Placeholder 23">
            <a:extLst>
              <a:ext uri="{FF2B5EF4-FFF2-40B4-BE49-F238E27FC236}">
                <a16:creationId xmlns:a16="http://schemas.microsoft.com/office/drawing/2014/main" id="{A1CA7DA0-B635-0E47-840F-9B4C076EC4FD}"/>
              </a:ext>
            </a:extLst>
          </p:cNvPr>
          <p:cNvSpPr>
            <a:spLocks noGrp="1"/>
          </p:cNvSpPr>
          <p:nvPr>
            <p:ph type="body" sz="quarter" idx="21" hasCustomPrompt="1"/>
          </p:nvPr>
        </p:nvSpPr>
        <p:spPr>
          <a:xfrm>
            <a:off x="682328" y="1998986"/>
            <a:ext cx="5160533" cy="465244"/>
          </a:xfrm>
        </p:spPr>
        <p:txBody>
          <a:bodyPr/>
          <a:lstStyle>
            <a:lvl1pPr marL="0" indent="0">
              <a:buNone/>
              <a:defRPr sz="2400" b="1"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01. Click to add chapter title</a:t>
            </a:r>
            <a:endParaRPr lang="it-IT" dirty="0"/>
          </a:p>
        </p:txBody>
      </p:sp>
      <p:sp>
        <p:nvSpPr>
          <p:cNvPr id="8" name="Text Placeholder 7">
            <a:extLst>
              <a:ext uri="{FF2B5EF4-FFF2-40B4-BE49-F238E27FC236}">
                <a16:creationId xmlns:a16="http://schemas.microsoft.com/office/drawing/2014/main" id="{A367D588-0B3B-D049-920B-9ED7EA193CDB}"/>
              </a:ext>
            </a:extLst>
          </p:cNvPr>
          <p:cNvSpPr>
            <a:spLocks noGrp="1"/>
          </p:cNvSpPr>
          <p:nvPr>
            <p:ph type="body" sz="quarter" idx="13" hasCustomPrompt="1"/>
          </p:nvPr>
        </p:nvSpPr>
        <p:spPr>
          <a:xfrm>
            <a:off x="682328" y="2480213"/>
            <a:ext cx="5160727" cy="293984"/>
          </a:xfrm>
        </p:spPr>
        <p:txBody>
          <a:bodyPr rIns="0">
            <a:noAutofit/>
          </a:bodyPr>
          <a:lstStyle>
            <a:lvl1pPr marL="0" indent="0">
              <a:buNone/>
              <a:defRPr sz="1600"/>
            </a:lvl1pPr>
          </a:lstStyle>
          <a:p>
            <a:pPr lvl="0"/>
            <a:r>
              <a:rPr lang="en-GB" dirty="0"/>
              <a:t>Click to edit subtitle if required</a:t>
            </a:r>
            <a:endParaRPr lang="en-US" dirty="0"/>
          </a:p>
        </p:txBody>
      </p:sp>
      <p:sp>
        <p:nvSpPr>
          <p:cNvPr id="20" name="Text Placeholder 23">
            <a:extLst>
              <a:ext uri="{FF2B5EF4-FFF2-40B4-BE49-F238E27FC236}">
                <a16:creationId xmlns:a16="http://schemas.microsoft.com/office/drawing/2014/main" id="{723EF504-F6D3-3045-9B57-B9B7508743D2}"/>
              </a:ext>
            </a:extLst>
          </p:cNvPr>
          <p:cNvSpPr>
            <a:spLocks noGrp="1"/>
          </p:cNvSpPr>
          <p:nvPr>
            <p:ph type="body" sz="quarter" idx="23" hasCustomPrompt="1"/>
          </p:nvPr>
        </p:nvSpPr>
        <p:spPr>
          <a:xfrm>
            <a:off x="682328" y="3019291"/>
            <a:ext cx="5160533" cy="465244"/>
          </a:xfrm>
        </p:spPr>
        <p:txBody>
          <a:bodyPr/>
          <a:lstStyle>
            <a:lvl1pPr marL="0" indent="0">
              <a:buNone/>
              <a:defRPr sz="2400" b="1"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02. Click to add chapter title</a:t>
            </a:r>
            <a:endParaRPr lang="it-IT" dirty="0"/>
          </a:p>
        </p:txBody>
      </p:sp>
      <p:sp>
        <p:nvSpPr>
          <p:cNvPr id="19" name="Text Placeholder 7">
            <a:extLst>
              <a:ext uri="{FF2B5EF4-FFF2-40B4-BE49-F238E27FC236}">
                <a16:creationId xmlns:a16="http://schemas.microsoft.com/office/drawing/2014/main" id="{C60F7784-D662-BC4F-91D8-2D33211A2035}"/>
              </a:ext>
            </a:extLst>
          </p:cNvPr>
          <p:cNvSpPr>
            <a:spLocks noGrp="1"/>
          </p:cNvSpPr>
          <p:nvPr>
            <p:ph type="body" sz="quarter" idx="22" hasCustomPrompt="1"/>
          </p:nvPr>
        </p:nvSpPr>
        <p:spPr>
          <a:xfrm>
            <a:off x="682328" y="3500518"/>
            <a:ext cx="5160727" cy="293984"/>
          </a:xfrm>
        </p:spPr>
        <p:txBody>
          <a:bodyPr rIns="0">
            <a:noAutofit/>
          </a:bodyPr>
          <a:lstStyle>
            <a:lvl1pPr marL="0" indent="0">
              <a:buNone/>
              <a:defRPr sz="1600"/>
            </a:lvl1pPr>
          </a:lstStyle>
          <a:p>
            <a:pPr lvl="0"/>
            <a:r>
              <a:rPr lang="en-GB" dirty="0"/>
              <a:t>Click to edit subtitle if required</a:t>
            </a:r>
            <a:endParaRPr lang="en-US" dirty="0"/>
          </a:p>
        </p:txBody>
      </p:sp>
      <p:sp>
        <p:nvSpPr>
          <p:cNvPr id="22" name="Text Placeholder 23">
            <a:extLst>
              <a:ext uri="{FF2B5EF4-FFF2-40B4-BE49-F238E27FC236}">
                <a16:creationId xmlns:a16="http://schemas.microsoft.com/office/drawing/2014/main" id="{8DC4B8B3-BE4C-3B4C-A06C-AEA19F77E07B}"/>
              </a:ext>
            </a:extLst>
          </p:cNvPr>
          <p:cNvSpPr>
            <a:spLocks noGrp="1"/>
          </p:cNvSpPr>
          <p:nvPr>
            <p:ph type="body" sz="quarter" idx="25" hasCustomPrompt="1"/>
          </p:nvPr>
        </p:nvSpPr>
        <p:spPr>
          <a:xfrm>
            <a:off x="682328" y="4026683"/>
            <a:ext cx="5160533" cy="465244"/>
          </a:xfrm>
        </p:spPr>
        <p:txBody>
          <a:bodyPr/>
          <a:lstStyle>
            <a:lvl1pPr marL="0" indent="0">
              <a:buNone/>
              <a:defRPr sz="2400" b="1"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03. Click to add chapter title</a:t>
            </a:r>
            <a:endParaRPr lang="it-IT" dirty="0"/>
          </a:p>
        </p:txBody>
      </p:sp>
      <p:sp>
        <p:nvSpPr>
          <p:cNvPr id="21" name="Text Placeholder 7">
            <a:extLst>
              <a:ext uri="{FF2B5EF4-FFF2-40B4-BE49-F238E27FC236}">
                <a16:creationId xmlns:a16="http://schemas.microsoft.com/office/drawing/2014/main" id="{86E480EE-5BBD-AF49-BEE1-ABC98E1A796F}"/>
              </a:ext>
            </a:extLst>
          </p:cNvPr>
          <p:cNvSpPr>
            <a:spLocks noGrp="1"/>
          </p:cNvSpPr>
          <p:nvPr>
            <p:ph type="body" sz="quarter" idx="24" hasCustomPrompt="1"/>
          </p:nvPr>
        </p:nvSpPr>
        <p:spPr>
          <a:xfrm>
            <a:off x="682328" y="4507910"/>
            <a:ext cx="5160727" cy="293984"/>
          </a:xfrm>
        </p:spPr>
        <p:txBody>
          <a:bodyPr rIns="0">
            <a:noAutofit/>
          </a:bodyPr>
          <a:lstStyle>
            <a:lvl1pPr marL="0" indent="0">
              <a:buNone/>
              <a:defRPr sz="1600"/>
            </a:lvl1pPr>
          </a:lstStyle>
          <a:p>
            <a:pPr lvl="0"/>
            <a:r>
              <a:rPr lang="en-GB" dirty="0"/>
              <a:t>Click to edit subtitle if required</a:t>
            </a:r>
            <a:endParaRPr lang="en-US" dirty="0"/>
          </a:p>
        </p:txBody>
      </p:sp>
      <p:sp>
        <p:nvSpPr>
          <p:cNvPr id="24" name="Text Placeholder 23">
            <a:extLst>
              <a:ext uri="{FF2B5EF4-FFF2-40B4-BE49-F238E27FC236}">
                <a16:creationId xmlns:a16="http://schemas.microsoft.com/office/drawing/2014/main" id="{651544D9-EF30-A040-889B-526F14056357}"/>
              </a:ext>
            </a:extLst>
          </p:cNvPr>
          <p:cNvSpPr>
            <a:spLocks noGrp="1"/>
          </p:cNvSpPr>
          <p:nvPr>
            <p:ph type="body" sz="quarter" idx="27" hasCustomPrompt="1"/>
          </p:nvPr>
        </p:nvSpPr>
        <p:spPr>
          <a:xfrm>
            <a:off x="682328" y="5034071"/>
            <a:ext cx="5160533" cy="465244"/>
          </a:xfrm>
        </p:spPr>
        <p:txBody>
          <a:bodyPr/>
          <a:lstStyle>
            <a:lvl1pPr marL="0" indent="0">
              <a:buNone/>
              <a:defRPr sz="2400" b="1"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04. Click to add chapter title</a:t>
            </a:r>
            <a:endParaRPr lang="it-IT" dirty="0"/>
          </a:p>
        </p:txBody>
      </p:sp>
      <p:sp>
        <p:nvSpPr>
          <p:cNvPr id="23" name="Text Placeholder 7">
            <a:extLst>
              <a:ext uri="{FF2B5EF4-FFF2-40B4-BE49-F238E27FC236}">
                <a16:creationId xmlns:a16="http://schemas.microsoft.com/office/drawing/2014/main" id="{AE803D4F-4B1C-B643-832A-05F08C353150}"/>
              </a:ext>
            </a:extLst>
          </p:cNvPr>
          <p:cNvSpPr>
            <a:spLocks noGrp="1"/>
          </p:cNvSpPr>
          <p:nvPr>
            <p:ph type="body" sz="quarter" idx="26" hasCustomPrompt="1"/>
          </p:nvPr>
        </p:nvSpPr>
        <p:spPr>
          <a:xfrm>
            <a:off x="682328" y="5515298"/>
            <a:ext cx="5160727" cy="293984"/>
          </a:xfrm>
        </p:spPr>
        <p:txBody>
          <a:bodyPr rIns="0">
            <a:noAutofit/>
          </a:bodyPr>
          <a:lstStyle>
            <a:lvl1pPr marL="0" indent="0">
              <a:buNone/>
              <a:defRPr sz="1600"/>
            </a:lvl1pPr>
          </a:lstStyle>
          <a:p>
            <a:pPr lvl="0"/>
            <a:r>
              <a:rPr lang="en-GB" dirty="0"/>
              <a:t>Click to edit subtitle if required</a:t>
            </a:r>
            <a:endParaRPr lang="en-US" dirty="0"/>
          </a:p>
        </p:txBody>
      </p:sp>
      <p:sp>
        <p:nvSpPr>
          <p:cNvPr id="30" name="Text Placeholder 23">
            <a:extLst>
              <a:ext uri="{FF2B5EF4-FFF2-40B4-BE49-F238E27FC236}">
                <a16:creationId xmlns:a16="http://schemas.microsoft.com/office/drawing/2014/main" id="{617FD578-689F-024F-8998-5C860ACF0D1F}"/>
              </a:ext>
            </a:extLst>
          </p:cNvPr>
          <p:cNvSpPr>
            <a:spLocks noGrp="1"/>
          </p:cNvSpPr>
          <p:nvPr>
            <p:ph type="body" sz="quarter" idx="29" hasCustomPrompt="1"/>
          </p:nvPr>
        </p:nvSpPr>
        <p:spPr>
          <a:xfrm>
            <a:off x="6305630" y="1996403"/>
            <a:ext cx="5160533" cy="465244"/>
          </a:xfrm>
        </p:spPr>
        <p:txBody>
          <a:bodyPr/>
          <a:lstStyle>
            <a:lvl1pPr marL="0" indent="0">
              <a:buNone/>
              <a:defRPr sz="2400" b="1"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05. Click to add chapter title</a:t>
            </a:r>
            <a:endParaRPr lang="it-IT" dirty="0"/>
          </a:p>
        </p:txBody>
      </p:sp>
      <p:sp>
        <p:nvSpPr>
          <p:cNvPr id="29" name="Text Placeholder 7">
            <a:extLst>
              <a:ext uri="{FF2B5EF4-FFF2-40B4-BE49-F238E27FC236}">
                <a16:creationId xmlns:a16="http://schemas.microsoft.com/office/drawing/2014/main" id="{EA7DCCB2-1A16-2145-AEAA-B8E3E39BBAA3}"/>
              </a:ext>
            </a:extLst>
          </p:cNvPr>
          <p:cNvSpPr>
            <a:spLocks noGrp="1"/>
          </p:cNvSpPr>
          <p:nvPr>
            <p:ph type="body" sz="quarter" idx="28" hasCustomPrompt="1"/>
          </p:nvPr>
        </p:nvSpPr>
        <p:spPr>
          <a:xfrm>
            <a:off x="6305630" y="2477630"/>
            <a:ext cx="5160727" cy="293984"/>
          </a:xfrm>
        </p:spPr>
        <p:txBody>
          <a:bodyPr rIns="0">
            <a:noAutofit/>
          </a:bodyPr>
          <a:lstStyle>
            <a:lvl1pPr marL="0" indent="0">
              <a:buNone/>
              <a:defRPr sz="1600"/>
            </a:lvl1pPr>
          </a:lstStyle>
          <a:p>
            <a:pPr lvl="0"/>
            <a:r>
              <a:rPr lang="en-GB" dirty="0"/>
              <a:t>Click to edit subtitle if required</a:t>
            </a:r>
            <a:endParaRPr lang="en-US" dirty="0"/>
          </a:p>
        </p:txBody>
      </p:sp>
      <p:sp>
        <p:nvSpPr>
          <p:cNvPr id="32" name="Text Placeholder 23">
            <a:extLst>
              <a:ext uri="{FF2B5EF4-FFF2-40B4-BE49-F238E27FC236}">
                <a16:creationId xmlns:a16="http://schemas.microsoft.com/office/drawing/2014/main" id="{BC897CB6-3D6F-CA47-BBFE-A3EBA655025B}"/>
              </a:ext>
            </a:extLst>
          </p:cNvPr>
          <p:cNvSpPr>
            <a:spLocks noGrp="1"/>
          </p:cNvSpPr>
          <p:nvPr>
            <p:ph type="body" sz="quarter" idx="31" hasCustomPrompt="1"/>
          </p:nvPr>
        </p:nvSpPr>
        <p:spPr>
          <a:xfrm>
            <a:off x="6305630" y="3016708"/>
            <a:ext cx="5160533" cy="465244"/>
          </a:xfrm>
        </p:spPr>
        <p:txBody>
          <a:bodyPr/>
          <a:lstStyle>
            <a:lvl1pPr marL="0" indent="0">
              <a:buNone/>
              <a:defRPr sz="2400" b="1"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06. Click to add chapter title</a:t>
            </a:r>
            <a:endParaRPr lang="it-IT" dirty="0"/>
          </a:p>
        </p:txBody>
      </p:sp>
      <p:sp>
        <p:nvSpPr>
          <p:cNvPr id="31" name="Text Placeholder 7">
            <a:extLst>
              <a:ext uri="{FF2B5EF4-FFF2-40B4-BE49-F238E27FC236}">
                <a16:creationId xmlns:a16="http://schemas.microsoft.com/office/drawing/2014/main" id="{B9F32A43-9C23-524B-B7EA-6B9CB7BE80F2}"/>
              </a:ext>
            </a:extLst>
          </p:cNvPr>
          <p:cNvSpPr>
            <a:spLocks noGrp="1"/>
          </p:cNvSpPr>
          <p:nvPr>
            <p:ph type="body" sz="quarter" idx="30" hasCustomPrompt="1"/>
          </p:nvPr>
        </p:nvSpPr>
        <p:spPr>
          <a:xfrm>
            <a:off x="6305630" y="3497935"/>
            <a:ext cx="5160727" cy="293984"/>
          </a:xfrm>
        </p:spPr>
        <p:txBody>
          <a:bodyPr rIns="0">
            <a:noAutofit/>
          </a:bodyPr>
          <a:lstStyle>
            <a:lvl1pPr marL="0" indent="0">
              <a:buNone/>
              <a:defRPr sz="1600"/>
            </a:lvl1pPr>
          </a:lstStyle>
          <a:p>
            <a:pPr lvl="0"/>
            <a:r>
              <a:rPr lang="en-GB" dirty="0"/>
              <a:t>Click to edit subtitle if required</a:t>
            </a:r>
            <a:endParaRPr lang="en-US" dirty="0"/>
          </a:p>
        </p:txBody>
      </p:sp>
      <p:sp>
        <p:nvSpPr>
          <p:cNvPr id="34" name="Text Placeholder 23">
            <a:extLst>
              <a:ext uri="{FF2B5EF4-FFF2-40B4-BE49-F238E27FC236}">
                <a16:creationId xmlns:a16="http://schemas.microsoft.com/office/drawing/2014/main" id="{E16B8EB3-C8EE-AC4F-AD72-5BC945B30C62}"/>
              </a:ext>
            </a:extLst>
          </p:cNvPr>
          <p:cNvSpPr>
            <a:spLocks noGrp="1"/>
          </p:cNvSpPr>
          <p:nvPr>
            <p:ph type="body" sz="quarter" idx="33" hasCustomPrompt="1"/>
          </p:nvPr>
        </p:nvSpPr>
        <p:spPr>
          <a:xfrm>
            <a:off x="6305630" y="4024100"/>
            <a:ext cx="5160533" cy="465244"/>
          </a:xfrm>
        </p:spPr>
        <p:txBody>
          <a:bodyPr/>
          <a:lstStyle>
            <a:lvl1pPr marL="0" indent="0">
              <a:buNone/>
              <a:defRPr sz="2400" b="1"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07. Click to add chapter title</a:t>
            </a:r>
            <a:endParaRPr lang="it-IT" dirty="0"/>
          </a:p>
        </p:txBody>
      </p:sp>
      <p:sp>
        <p:nvSpPr>
          <p:cNvPr id="33" name="Text Placeholder 7">
            <a:extLst>
              <a:ext uri="{FF2B5EF4-FFF2-40B4-BE49-F238E27FC236}">
                <a16:creationId xmlns:a16="http://schemas.microsoft.com/office/drawing/2014/main" id="{6EBFFE72-5316-F540-B15C-EF6141109B01}"/>
              </a:ext>
            </a:extLst>
          </p:cNvPr>
          <p:cNvSpPr>
            <a:spLocks noGrp="1"/>
          </p:cNvSpPr>
          <p:nvPr>
            <p:ph type="body" sz="quarter" idx="32" hasCustomPrompt="1"/>
          </p:nvPr>
        </p:nvSpPr>
        <p:spPr>
          <a:xfrm>
            <a:off x="6305630" y="4505327"/>
            <a:ext cx="5160727" cy="293984"/>
          </a:xfrm>
        </p:spPr>
        <p:txBody>
          <a:bodyPr rIns="0">
            <a:noAutofit/>
          </a:bodyPr>
          <a:lstStyle>
            <a:lvl1pPr marL="0" indent="0">
              <a:buNone/>
              <a:defRPr sz="1600"/>
            </a:lvl1pPr>
          </a:lstStyle>
          <a:p>
            <a:pPr lvl="0"/>
            <a:r>
              <a:rPr lang="en-GB" dirty="0"/>
              <a:t>Click to edit subtitle if required</a:t>
            </a:r>
            <a:endParaRPr lang="en-US" dirty="0"/>
          </a:p>
        </p:txBody>
      </p:sp>
      <p:sp>
        <p:nvSpPr>
          <p:cNvPr id="36" name="Text Placeholder 23">
            <a:extLst>
              <a:ext uri="{FF2B5EF4-FFF2-40B4-BE49-F238E27FC236}">
                <a16:creationId xmlns:a16="http://schemas.microsoft.com/office/drawing/2014/main" id="{4F53C41C-D748-1746-9D56-7AFD32BE76CF}"/>
              </a:ext>
            </a:extLst>
          </p:cNvPr>
          <p:cNvSpPr>
            <a:spLocks noGrp="1"/>
          </p:cNvSpPr>
          <p:nvPr>
            <p:ph type="body" sz="quarter" idx="35" hasCustomPrompt="1"/>
          </p:nvPr>
        </p:nvSpPr>
        <p:spPr>
          <a:xfrm>
            <a:off x="6305630" y="5031488"/>
            <a:ext cx="5160533" cy="465244"/>
          </a:xfrm>
        </p:spPr>
        <p:txBody>
          <a:bodyPr/>
          <a:lstStyle>
            <a:lvl1pPr marL="0" indent="0">
              <a:buNone/>
              <a:defRPr sz="2400" b="1"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08. Click to add chapter title</a:t>
            </a:r>
            <a:endParaRPr lang="it-IT" dirty="0"/>
          </a:p>
        </p:txBody>
      </p:sp>
      <p:sp>
        <p:nvSpPr>
          <p:cNvPr id="35" name="Text Placeholder 7">
            <a:extLst>
              <a:ext uri="{FF2B5EF4-FFF2-40B4-BE49-F238E27FC236}">
                <a16:creationId xmlns:a16="http://schemas.microsoft.com/office/drawing/2014/main" id="{B97DDE32-4020-FC49-BE05-F767FA6C9C93}"/>
              </a:ext>
            </a:extLst>
          </p:cNvPr>
          <p:cNvSpPr>
            <a:spLocks noGrp="1"/>
          </p:cNvSpPr>
          <p:nvPr>
            <p:ph type="body" sz="quarter" idx="34" hasCustomPrompt="1"/>
          </p:nvPr>
        </p:nvSpPr>
        <p:spPr>
          <a:xfrm>
            <a:off x="6305630" y="5512715"/>
            <a:ext cx="5160727" cy="293984"/>
          </a:xfrm>
        </p:spPr>
        <p:txBody>
          <a:bodyPr rIns="0">
            <a:noAutofit/>
          </a:bodyPr>
          <a:lstStyle>
            <a:lvl1pPr marL="0" indent="0">
              <a:buNone/>
              <a:defRPr sz="1600"/>
            </a:lvl1pPr>
          </a:lstStyle>
          <a:p>
            <a:pPr lvl="0"/>
            <a:r>
              <a:rPr lang="en-GB" dirty="0"/>
              <a:t>Click to edit subtitle if required</a:t>
            </a:r>
            <a:endParaRPr lang="en-US" dirty="0"/>
          </a:p>
        </p:txBody>
      </p:sp>
      <p:sp>
        <p:nvSpPr>
          <p:cNvPr id="28" name="Slide Number Placeholder 5">
            <a:extLst>
              <a:ext uri="{FF2B5EF4-FFF2-40B4-BE49-F238E27FC236}">
                <a16:creationId xmlns:a16="http://schemas.microsoft.com/office/drawing/2014/main" id="{90F4F9C2-E60F-8B44-8836-ECE24F48F6F4}"/>
              </a:ext>
            </a:extLst>
          </p:cNvPr>
          <p:cNvSpPr>
            <a:spLocks noGrp="1"/>
          </p:cNvSpPr>
          <p:nvPr>
            <p:ph type="sldNum" sz="quarter" idx="4"/>
          </p:nvPr>
        </p:nvSpPr>
        <p:spPr>
          <a:xfrm>
            <a:off x="10664825" y="6537600"/>
            <a:ext cx="762000" cy="129429"/>
          </a:xfrm>
          <a:prstGeom prst="rect">
            <a:avLst/>
          </a:prstGeom>
        </p:spPr>
        <p:txBody>
          <a:bodyPr vert="horz" wrap="square" lIns="0" tIns="0" rIns="0" bIns="0" rtlCol="0" anchor="t">
            <a:noAutofit/>
          </a:bodyPr>
          <a:lstStyle>
            <a:lvl1pPr algn="r">
              <a:defRPr sz="1000">
                <a:solidFill>
                  <a:schemeClr val="tx2">
                    <a:lumMod val="75000"/>
                  </a:schemeClr>
                </a:solidFill>
              </a:defRPr>
            </a:lvl1pPr>
          </a:lstStyle>
          <a:p>
            <a:fld id="{1ED2235E-0982-3B42-A838-A74550CD4449}" type="slidenum">
              <a:rPr lang="en-GB" noProof="0" smtClean="0"/>
              <a:pPr/>
              <a:t>‹#›</a:t>
            </a:fld>
            <a:endParaRPr lang="en-GB" noProof="0" dirty="0"/>
          </a:p>
        </p:txBody>
      </p:sp>
      <p:sp>
        <p:nvSpPr>
          <p:cNvPr id="25" name="Footer Placeholder 4">
            <a:extLst>
              <a:ext uri="{FF2B5EF4-FFF2-40B4-BE49-F238E27FC236}">
                <a16:creationId xmlns:a16="http://schemas.microsoft.com/office/drawing/2014/main" id="{F2B1E328-CCAD-F941-AC2D-F92158846838}"/>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Tree>
    <p:extLst>
      <p:ext uri="{BB962C8B-B14F-4D97-AF65-F5344CB8AC3E}">
        <p14:creationId xmlns:p14="http://schemas.microsoft.com/office/powerpoint/2010/main" val="7002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2">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07B42C86-015E-F848-B548-8EFBFC461B10}"/>
              </a:ext>
            </a:extLst>
          </p:cNvPr>
          <p:cNvSpPr>
            <a:spLocks noGrp="1"/>
          </p:cNvSpPr>
          <p:nvPr>
            <p:ph type="title" hasCustomPrompt="1"/>
          </p:nvPr>
        </p:nvSpPr>
        <p:spPr>
          <a:xfrm>
            <a:off x="761999" y="670121"/>
            <a:ext cx="8375651" cy="394980"/>
          </a:xfrm>
        </p:spPr>
        <p:txBody>
          <a:bodyPr/>
          <a:lstStyle>
            <a:lvl1pPr marL="0" indent="0">
              <a:buFont typeface="Arial" panose="020B0604020202020204" pitchFamily="34" charset="0"/>
              <a:buNone/>
              <a:defRPr/>
            </a:lvl1pPr>
          </a:lstStyle>
          <a:p>
            <a:r>
              <a:rPr lang="it-IT" dirty="0"/>
              <a:t>Agenda</a:t>
            </a:r>
            <a:endParaRPr lang="en-GB" dirty="0"/>
          </a:p>
        </p:txBody>
      </p:sp>
      <p:sp>
        <p:nvSpPr>
          <p:cNvPr id="29" name="Text Placeholder 7">
            <a:extLst>
              <a:ext uri="{FF2B5EF4-FFF2-40B4-BE49-F238E27FC236}">
                <a16:creationId xmlns:a16="http://schemas.microsoft.com/office/drawing/2014/main" id="{C0DB1EC3-63BA-7841-8C96-E417130DD44D}"/>
              </a:ext>
            </a:extLst>
          </p:cNvPr>
          <p:cNvSpPr>
            <a:spLocks noGrp="1"/>
          </p:cNvSpPr>
          <p:nvPr>
            <p:ph type="body" sz="quarter" idx="42" hasCustomPrompt="1"/>
          </p:nvPr>
        </p:nvSpPr>
        <p:spPr>
          <a:xfrm>
            <a:off x="761999" y="1085366"/>
            <a:ext cx="8375651" cy="276999"/>
          </a:xfrm>
        </p:spPr>
        <p:txBody>
          <a:bodyPr rIns="0">
            <a:noAutofit/>
          </a:bodyPr>
          <a:lstStyle>
            <a:lvl1pPr marL="0" indent="0">
              <a:buNone/>
              <a:defRPr sz="1800"/>
            </a:lvl1pPr>
          </a:lstStyle>
          <a:p>
            <a:pPr lvl="0"/>
            <a:r>
              <a:rPr lang="en-GB" dirty="0"/>
              <a:t>Click to edit Master subtitle style if required</a:t>
            </a:r>
            <a:endParaRPr lang="en-US" dirty="0"/>
          </a:p>
        </p:txBody>
      </p:sp>
      <p:sp>
        <p:nvSpPr>
          <p:cNvPr id="15" name="Text Placeholder 23">
            <a:extLst>
              <a:ext uri="{FF2B5EF4-FFF2-40B4-BE49-F238E27FC236}">
                <a16:creationId xmlns:a16="http://schemas.microsoft.com/office/drawing/2014/main" id="{A1CA7DA0-B635-0E47-840F-9B4C076EC4FD}"/>
              </a:ext>
            </a:extLst>
          </p:cNvPr>
          <p:cNvSpPr>
            <a:spLocks noGrp="1"/>
          </p:cNvSpPr>
          <p:nvPr>
            <p:ph type="body" sz="quarter" idx="21" hasCustomPrompt="1"/>
          </p:nvPr>
        </p:nvSpPr>
        <p:spPr>
          <a:xfrm>
            <a:off x="682329" y="1988820"/>
            <a:ext cx="1053481" cy="807720"/>
          </a:xfrm>
        </p:spPr>
        <p:txBody>
          <a:bodyPr anchor="ctr"/>
          <a:lstStyle>
            <a:lvl1pPr marL="0" indent="0" algn="r">
              <a:buNone/>
              <a:defRPr sz="4000" b="1" i="0">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01</a:t>
            </a:r>
            <a:endParaRPr lang="it-IT" dirty="0"/>
          </a:p>
        </p:txBody>
      </p:sp>
      <p:sp>
        <p:nvSpPr>
          <p:cNvPr id="25" name="Text Placeholder 23">
            <a:extLst>
              <a:ext uri="{FF2B5EF4-FFF2-40B4-BE49-F238E27FC236}">
                <a16:creationId xmlns:a16="http://schemas.microsoft.com/office/drawing/2014/main" id="{37E40C95-74BB-C545-8620-3C91D1FB879D}"/>
              </a:ext>
            </a:extLst>
          </p:cNvPr>
          <p:cNvSpPr>
            <a:spLocks noGrp="1"/>
          </p:cNvSpPr>
          <p:nvPr>
            <p:ph type="body" sz="quarter" idx="27" hasCustomPrompt="1"/>
          </p:nvPr>
        </p:nvSpPr>
        <p:spPr>
          <a:xfrm>
            <a:off x="1780125" y="2007704"/>
            <a:ext cx="3800404" cy="785192"/>
          </a:xfrm>
        </p:spPr>
        <p:txBody>
          <a:bodyPr anchor="ctr"/>
          <a:lstStyle>
            <a:lvl1pPr marL="0" indent="0">
              <a:buNone/>
              <a:defRPr sz="1800" b="0"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26" name="Text Placeholder 23">
            <a:extLst>
              <a:ext uri="{FF2B5EF4-FFF2-40B4-BE49-F238E27FC236}">
                <a16:creationId xmlns:a16="http://schemas.microsoft.com/office/drawing/2014/main" id="{0E7AA31F-1C02-4D48-BA95-4C061F108BCD}"/>
              </a:ext>
            </a:extLst>
          </p:cNvPr>
          <p:cNvSpPr>
            <a:spLocks noGrp="1"/>
          </p:cNvSpPr>
          <p:nvPr>
            <p:ph type="body" sz="quarter" idx="28" hasCustomPrompt="1"/>
          </p:nvPr>
        </p:nvSpPr>
        <p:spPr>
          <a:xfrm>
            <a:off x="673365" y="2988385"/>
            <a:ext cx="1053481" cy="807720"/>
          </a:xfrm>
        </p:spPr>
        <p:txBody>
          <a:bodyPr anchor="ctr"/>
          <a:lstStyle>
            <a:lvl1pPr marL="0" indent="0" algn="r">
              <a:buNone/>
              <a:defRPr sz="4000" b="1" i="0">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02</a:t>
            </a:r>
            <a:endParaRPr lang="it-IT" dirty="0"/>
          </a:p>
        </p:txBody>
      </p:sp>
      <p:sp>
        <p:nvSpPr>
          <p:cNvPr id="27" name="Text Placeholder 23">
            <a:extLst>
              <a:ext uri="{FF2B5EF4-FFF2-40B4-BE49-F238E27FC236}">
                <a16:creationId xmlns:a16="http://schemas.microsoft.com/office/drawing/2014/main" id="{70D20617-CFC6-B94F-99C8-9605979CEEC4}"/>
              </a:ext>
            </a:extLst>
          </p:cNvPr>
          <p:cNvSpPr>
            <a:spLocks noGrp="1"/>
          </p:cNvSpPr>
          <p:nvPr>
            <p:ph type="body" sz="quarter" idx="29" hasCustomPrompt="1"/>
          </p:nvPr>
        </p:nvSpPr>
        <p:spPr>
          <a:xfrm>
            <a:off x="1771161" y="3007269"/>
            <a:ext cx="3800404" cy="785192"/>
          </a:xfrm>
        </p:spPr>
        <p:txBody>
          <a:bodyPr anchor="ctr"/>
          <a:lstStyle>
            <a:lvl1pPr marL="0" indent="0">
              <a:buNone/>
              <a:defRPr sz="1800" b="0"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28" name="Text Placeholder 23">
            <a:extLst>
              <a:ext uri="{FF2B5EF4-FFF2-40B4-BE49-F238E27FC236}">
                <a16:creationId xmlns:a16="http://schemas.microsoft.com/office/drawing/2014/main" id="{4659BF7E-FBF5-1041-98FF-92711B48F1DA}"/>
              </a:ext>
            </a:extLst>
          </p:cNvPr>
          <p:cNvSpPr>
            <a:spLocks noGrp="1"/>
          </p:cNvSpPr>
          <p:nvPr>
            <p:ph type="body" sz="quarter" idx="30" hasCustomPrompt="1"/>
          </p:nvPr>
        </p:nvSpPr>
        <p:spPr>
          <a:xfrm>
            <a:off x="659917" y="3996914"/>
            <a:ext cx="1053481" cy="807720"/>
          </a:xfrm>
        </p:spPr>
        <p:txBody>
          <a:bodyPr anchor="ctr"/>
          <a:lstStyle>
            <a:lvl1pPr marL="0" indent="0" algn="r">
              <a:buNone/>
              <a:defRPr sz="4000" b="1" i="0">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03</a:t>
            </a:r>
            <a:endParaRPr lang="it-IT" dirty="0"/>
          </a:p>
        </p:txBody>
      </p:sp>
      <p:sp>
        <p:nvSpPr>
          <p:cNvPr id="37" name="Text Placeholder 23">
            <a:extLst>
              <a:ext uri="{FF2B5EF4-FFF2-40B4-BE49-F238E27FC236}">
                <a16:creationId xmlns:a16="http://schemas.microsoft.com/office/drawing/2014/main" id="{D8DB8A7E-2299-8B49-9689-75E3B1C383D2}"/>
              </a:ext>
            </a:extLst>
          </p:cNvPr>
          <p:cNvSpPr>
            <a:spLocks noGrp="1"/>
          </p:cNvSpPr>
          <p:nvPr>
            <p:ph type="body" sz="quarter" idx="31" hasCustomPrompt="1"/>
          </p:nvPr>
        </p:nvSpPr>
        <p:spPr>
          <a:xfrm>
            <a:off x="1757713" y="4015798"/>
            <a:ext cx="3800404" cy="785192"/>
          </a:xfrm>
        </p:spPr>
        <p:txBody>
          <a:bodyPr anchor="ctr"/>
          <a:lstStyle>
            <a:lvl1pPr marL="0" indent="0">
              <a:buNone/>
              <a:defRPr sz="1800" b="0"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44" name="Text Placeholder 23">
            <a:extLst>
              <a:ext uri="{FF2B5EF4-FFF2-40B4-BE49-F238E27FC236}">
                <a16:creationId xmlns:a16="http://schemas.microsoft.com/office/drawing/2014/main" id="{DD349463-B21B-F04A-BDF1-12BEB8B9D90D}"/>
              </a:ext>
            </a:extLst>
          </p:cNvPr>
          <p:cNvSpPr>
            <a:spLocks noGrp="1"/>
          </p:cNvSpPr>
          <p:nvPr>
            <p:ph type="body" sz="quarter" idx="38" hasCustomPrompt="1"/>
          </p:nvPr>
        </p:nvSpPr>
        <p:spPr>
          <a:xfrm>
            <a:off x="664399" y="4996478"/>
            <a:ext cx="1053481" cy="807720"/>
          </a:xfrm>
        </p:spPr>
        <p:txBody>
          <a:bodyPr anchor="ctr"/>
          <a:lstStyle>
            <a:lvl1pPr marL="0" indent="0" algn="r">
              <a:buNone/>
              <a:defRPr sz="4000" b="1" i="0">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04</a:t>
            </a:r>
            <a:endParaRPr lang="it-IT" dirty="0"/>
          </a:p>
        </p:txBody>
      </p:sp>
      <p:sp>
        <p:nvSpPr>
          <p:cNvPr id="45" name="Text Placeholder 23">
            <a:extLst>
              <a:ext uri="{FF2B5EF4-FFF2-40B4-BE49-F238E27FC236}">
                <a16:creationId xmlns:a16="http://schemas.microsoft.com/office/drawing/2014/main" id="{1F086754-EFB1-0349-B2C9-DE00E7596680}"/>
              </a:ext>
            </a:extLst>
          </p:cNvPr>
          <p:cNvSpPr>
            <a:spLocks noGrp="1"/>
          </p:cNvSpPr>
          <p:nvPr>
            <p:ph type="body" sz="quarter" idx="39" hasCustomPrompt="1"/>
          </p:nvPr>
        </p:nvSpPr>
        <p:spPr>
          <a:xfrm>
            <a:off x="1762195" y="5015362"/>
            <a:ext cx="3800404" cy="785192"/>
          </a:xfrm>
        </p:spPr>
        <p:txBody>
          <a:bodyPr anchor="ctr"/>
          <a:lstStyle>
            <a:lvl1pPr marL="0" indent="0">
              <a:buNone/>
              <a:defRPr sz="1800" b="0"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38" name="Text Placeholder 23">
            <a:extLst>
              <a:ext uri="{FF2B5EF4-FFF2-40B4-BE49-F238E27FC236}">
                <a16:creationId xmlns:a16="http://schemas.microsoft.com/office/drawing/2014/main" id="{BE80DF37-1EDC-A943-AC1C-5DDB1FEEEF46}"/>
              </a:ext>
            </a:extLst>
          </p:cNvPr>
          <p:cNvSpPr>
            <a:spLocks noGrp="1"/>
          </p:cNvSpPr>
          <p:nvPr>
            <p:ph type="body" sz="quarter" idx="32" hasCustomPrompt="1"/>
          </p:nvPr>
        </p:nvSpPr>
        <p:spPr>
          <a:xfrm>
            <a:off x="6482494" y="2006750"/>
            <a:ext cx="1053481" cy="807720"/>
          </a:xfrm>
        </p:spPr>
        <p:txBody>
          <a:bodyPr anchor="ctr"/>
          <a:lstStyle>
            <a:lvl1pPr marL="0" indent="0" algn="r">
              <a:buNone/>
              <a:defRPr sz="4000" b="1" i="0">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05</a:t>
            </a:r>
            <a:endParaRPr lang="it-IT" dirty="0"/>
          </a:p>
        </p:txBody>
      </p:sp>
      <p:sp>
        <p:nvSpPr>
          <p:cNvPr id="39" name="Text Placeholder 23">
            <a:extLst>
              <a:ext uri="{FF2B5EF4-FFF2-40B4-BE49-F238E27FC236}">
                <a16:creationId xmlns:a16="http://schemas.microsoft.com/office/drawing/2014/main" id="{F96F6BD7-3ECA-7F4E-9086-B6A180AF50CA}"/>
              </a:ext>
            </a:extLst>
          </p:cNvPr>
          <p:cNvSpPr>
            <a:spLocks noGrp="1"/>
          </p:cNvSpPr>
          <p:nvPr>
            <p:ph type="body" sz="quarter" idx="33" hasCustomPrompt="1"/>
          </p:nvPr>
        </p:nvSpPr>
        <p:spPr>
          <a:xfrm>
            <a:off x="7580290" y="2025634"/>
            <a:ext cx="3800404" cy="785192"/>
          </a:xfrm>
        </p:spPr>
        <p:txBody>
          <a:bodyPr anchor="ctr"/>
          <a:lstStyle>
            <a:lvl1pPr marL="0" indent="0">
              <a:buNone/>
              <a:defRPr sz="1800" b="0"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40" name="Text Placeholder 23">
            <a:extLst>
              <a:ext uri="{FF2B5EF4-FFF2-40B4-BE49-F238E27FC236}">
                <a16:creationId xmlns:a16="http://schemas.microsoft.com/office/drawing/2014/main" id="{6A26439D-DBE8-BC40-A3C1-A23681C1DBCE}"/>
              </a:ext>
            </a:extLst>
          </p:cNvPr>
          <p:cNvSpPr>
            <a:spLocks noGrp="1"/>
          </p:cNvSpPr>
          <p:nvPr>
            <p:ph type="body" sz="quarter" idx="34" hasCustomPrompt="1"/>
          </p:nvPr>
        </p:nvSpPr>
        <p:spPr>
          <a:xfrm>
            <a:off x="6473530" y="3006315"/>
            <a:ext cx="1053481" cy="807720"/>
          </a:xfrm>
        </p:spPr>
        <p:txBody>
          <a:bodyPr anchor="ctr"/>
          <a:lstStyle>
            <a:lvl1pPr marL="0" indent="0" algn="r">
              <a:buNone/>
              <a:defRPr sz="4000" b="1" i="0">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06</a:t>
            </a:r>
            <a:endParaRPr lang="it-IT" dirty="0"/>
          </a:p>
        </p:txBody>
      </p:sp>
      <p:sp>
        <p:nvSpPr>
          <p:cNvPr id="41" name="Text Placeholder 23">
            <a:extLst>
              <a:ext uri="{FF2B5EF4-FFF2-40B4-BE49-F238E27FC236}">
                <a16:creationId xmlns:a16="http://schemas.microsoft.com/office/drawing/2014/main" id="{4A64148E-AA23-764D-BE27-34E645531A7E}"/>
              </a:ext>
            </a:extLst>
          </p:cNvPr>
          <p:cNvSpPr>
            <a:spLocks noGrp="1"/>
          </p:cNvSpPr>
          <p:nvPr>
            <p:ph type="body" sz="quarter" idx="35" hasCustomPrompt="1"/>
          </p:nvPr>
        </p:nvSpPr>
        <p:spPr>
          <a:xfrm>
            <a:off x="7571326" y="3025199"/>
            <a:ext cx="3800404" cy="785192"/>
          </a:xfrm>
        </p:spPr>
        <p:txBody>
          <a:bodyPr anchor="ctr"/>
          <a:lstStyle>
            <a:lvl1pPr marL="0" indent="0">
              <a:buNone/>
              <a:defRPr sz="1800" b="0"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42" name="Text Placeholder 23">
            <a:extLst>
              <a:ext uri="{FF2B5EF4-FFF2-40B4-BE49-F238E27FC236}">
                <a16:creationId xmlns:a16="http://schemas.microsoft.com/office/drawing/2014/main" id="{AED8B25A-8E3F-AB47-87AA-B62E337DF00C}"/>
              </a:ext>
            </a:extLst>
          </p:cNvPr>
          <p:cNvSpPr>
            <a:spLocks noGrp="1"/>
          </p:cNvSpPr>
          <p:nvPr>
            <p:ph type="body" sz="quarter" idx="36" hasCustomPrompt="1"/>
          </p:nvPr>
        </p:nvSpPr>
        <p:spPr>
          <a:xfrm>
            <a:off x="6460082" y="4014844"/>
            <a:ext cx="1053481" cy="807720"/>
          </a:xfrm>
        </p:spPr>
        <p:txBody>
          <a:bodyPr anchor="ctr"/>
          <a:lstStyle>
            <a:lvl1pPr marL="0" indent="0" algn="r">
              <a:buNone/>
              <a:defRPr sz="4000" b="1" i="0">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07</a:t>
            </a:r>
            <a:endParaRPr lang="it-IT" dirty="0"/>
          </a:p>
        </p:txBody>
      </p:sp>
      <p:sp>
        <p:nvSpPr>
          <p:cNvPr id="43" name="Text Placeholder 23">
            <a:extLst>
              <a:ext uri="{FF2B5EF4-FFF2-40B4-BE49-F238E27FC236}">
                <a16:creationId xmlns:a16="http://schemas.microsoft.com/office/drawing/2014/main" id="{BC40AB15-B73E-374D-B193-DE689CB7B403}"/>
              </a:ext>
            </a:extLst>
          </p:cNvPr>
          <p:cNvSpPr>
            <a:spLocks noGrp="1"/>
          </p:cNvSpPr>
          <p:nvPr>
            <p:ph type="body" sz="quarter" idx="37" hasCustomPrompt="1"/>
          </p:nvPr>
        </p:nvSpPr>
        <p:spPr>
          <a:xfrm>
            <a:off x="7557878" y="4033728"/>
            <a:ext cx="3800404" cy="785192"/>
          </a:xfrm>
        </p:spPr>
        <p:txBody>
          <a:bodyPr anchor="ctr"/>
          <a:lstStyle>
            <a:lvl1pPr marL="0" indent="0">
              <a:buNone/>
              <a:defRPr sz="1800" b="0"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46" name="Text Placeholder 23">
            <a:extLst>
              <a:ext uri="{FF2B5EF4-FFF2-40B4-BE49-F238E27FC236}">
                <a16:creationId xmlns:a16="http://schemas.microsoft.com/office/drawing/2014/main" id="{1F623258-E515-C645-A6F9-170CF05FC69E}"/>
              </a:ext>
            </a:extLst>
          </p:cNvPr>
          <p:cNvSpPr>
            <a:spLocks noGrp="1"/>
          </p:cNvSpPr>
          <p:nvPr>
            <p:ph type="body" sz="quarter" idx="40" hasCustomPrompt="1"/>
          </p:nvPr>
        </p:nvSpPr>
        <p:spPr>
          <a:xfrm>
            <a:off x="6438364" y="4985618"/>
            <a:ext cx="1053481" cy="807720"/>
          </a:xfrm>
        </p:spPr>
        <p:txBody>
          <a:bodyPr anchor="ctr"/>
          <a:lstStyle>
            <a:lvl1pPr marL="0" indent="0" algn="r">
              <a:buNone/>
              <a:defRPr sz="4000" b="1" i="0">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08</a:t>
            </a:r>
            <a:endParaRPr lang="it-IT" dirty="0"/>
          </a:p>
        </p:txBody>
      </p:sp>
      <p:sp>
        <p:nvSpPr>
          <p:cNvPr id="47" name="Text Placeholder 23">
            <a:extLst>
              <a:ext uri="{FF2B5EF4-FFF2-40B4-BE49-F238E27FC236}">
                <a16:creationId xmlns:a16="http://schemas.microsoft.com/office/drawing/2014/main" id="{D6EACFA3-C561-1040-AB40-D83DB26EE0CC}"/>
              </a:ext>
            </a:extLst>
          </p:cNvPr>
          <p:cNvSpPr>
            <a:spLocks noGrp="1"/>
          </p:cNvSpPr>
          <p:nvPr>
            <p:ph type="body" sz="quarter" idx="41" hasCustomPrompt="1"/>
          </p:nvPr>
        </p:nvSpPr>
        <p:spPr>
          <a:xfrm>
            <a:off x="7536160" y="5004502"/>
            <a:ext cx="3800404" cy="785192"/>
          </a:xfrm>
        </p:spPr>
        <p:txBody>
          <a:bodyPr anchor="ctr"/>
          <a:lstStyle>
            <a:lvl1pPr marL="0" indent="0">
              <a:buNone/>
              <a:defRPr sz="1800" b="0" i="0">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21" name="Footer Placeholder 4">
            <a:extLst>
              <a:ext uri="{FF2B5EF4-FFF2-40B4-BE49-F238E27FC236}">
                <a16:creationId xmlns:a16="http://schemas.microsoft.com/office/drawing/2014/main" id="{16C9F872-7765-FC45-9731-D8D2E9678739}"/>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
        <p:nvSpPr>
          <p:cNvPr id="23" name="Slide Number Placeholder 5">
            <a:extLst>
              <a:ext uri="{FF2B5EF4-FFF2-40B4-BE49-F238E27FC236}">
                <a16:creationId xmlns:a16="http://schemas.microsoft.com/office/drawing/2014/main" id="{C499FE0F-64FB-D244-9E6C-82A29EBAAC2A}"/>
              </a:ext>
            </a:extLst>
          </p:cNvPr>
          <p:cNvSpPr>
            <a:spLocks noGrp="1"/>
          </p:cNvSpPr>
          <p:nvPr>
            <p:ph type="sldNum" sz="quarter" idx="4"/>
          </p:nvPr>
        </p:nvSpPr>
        <p:spPr>
          <a:xfrm>
            <a:off x="10664825" y="6537600"/>
            <a:ext cx="762000" cy="129429"/>
          </a:xfrm>
          <a:prstGeom prst="rect">
            <a:avLst/>
          </a:prstGeom>
        </p:spPr>
        <p:txBody>
          <a:bodyPr vert="horz" wrap="square" lIns="0" tIns="0" rIns="0" bIns="0" rtlCol="0" anchor="t">
            <a:noAutofit/>
          </a:bodyPr>
          <a:lstStyle>
            <a:lvl1pPr algn="r">
              <a:defRPr sz="1000">
                <a:solidFill>
                  <a:schemeClr val="tx2">
                    <a:lumMod val="75000"/>
                  </a:schemeClr>
                </a:solidFill>
              </a:defRPr>
            </a:lvl1pPr>
          </a:lstStyle>
          <a:p>
            <a:fld id="{1ED2235E-0982-3B42-A838-A74550CD4449}" type="slidenum">
              <a:rPr lang="en-GB" noProof="0" smtClean="0"/>
              <a:pPr/>
              <a:t>‹#›</a:t>
            </a:fld>
            <a:endParaRPr lang="en-GB" noProof="0" dirty="0"/>
          </a:p>
        </p:txBody>
      </p:sp>
    </p:spTree>
    <p:extLst>
      <p:ext uri="{BB962C8B-B14F-4D97-AF65-F5344CB8AC3E}">
        <p14:creationId xmlns:p14="http://schemas.microsoft.com/office/powerpoint/2010/main" val="266051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Agenda 3">
    <p:bg>
      <p:bgPr>
        <a:solidFill>
          <a:schemeClr val="accent3"/>
        </a:solidFill>
        <a:effectLst/>
      </p:bgPr>
    </p:bg>
    <p:spTree>
      <p:nvGrpSpPr>
        <p:cNvPr id="1" name=""/>
        <p:cNvGrpSpPr/>
        <p:nvPr/>
      </p:nvGrpSpPr>
      <p:grpSpPr>
        <a:xfrm>
          <a:off x="0" y="0"/>
          <a:ext cx="0" cy="0"/>
          <a:chOff x="0" y="0"/>
          <a:chExt cx="0" cy="0"/>
        </a:xfrm>
      </p:grpSpPr>
      <p:sp>
        <p:nvSpPr>
          <p:cNvPr id="24" name="Rectangle 8">
            <a:extLst>
              <a:ext uri="{FF2B5EF4-FFF2-40B4-BE49-F238E27FC236}">
                <a16:creationId xmlns:a16="http://schemas.microsoft.com/office/drawing/2014/main" id="{9EDCA231-FEAA-E341-AD22-A49570614E3A}"/>
              </a:ext>
            </a:extLst>
          </p:cNvPr>
          <p:cNvSpPr/>
          <p:nvPr userDrawn="1"/>
        </p:nvSpPr>
        <p:spPr>
          <a:xfrm rot="16200000">
            <a:off x="1000126" y="451967"/>
            <a:ext cx="190501" cy="666750"/>
          </a:xfrm>
          <a:prstGeom prst="rect">
            <a:avLst/>
          </a:prstGeom>
          <a:solidFill>
            <a:srgbClr val="FFFFFF"/>
          </a:solidFill>
          <a:ln w="12700">
            <a:miter lim="400000"/>
          </a:ln>
        </p:spPr>
        <p:txBody>
          <a:bodyPr lIns="18000" tIns="18000" rIns="18000" bIns="18000" anchor="ctr"/>
          <a:lstStyle/>
          <a:p>
            <a:pPr marL="0" indent="0" algn="ctr">
              <a:buFont typeface="Arial" panose="020B0604020202020204" pitchFamily="34" charset="0"/>
              <a:buNone/>
              <a:defRPr sz="1800">
                <a:latin typeface="Arial"/>
                <a:ea typeface="Arial"/>
                <a:cs typeface="Arial"/>
                <a:sym typeface="Arial"/>
              </a:defRPr>
            </a:pPr>
            <a:endParaRPr sz="900" dirty="0"/>
          </a:p>
        </p:txBody>
      </p:sp>
      <p:pic>
        <p:nvPicPr>
          <p:cNvPr id="23" name="Immagine 7">
            <a:extLst>
              <a:ext uri="{FF2B5EF4-FFF2-40B4-BE49-F238E27FC236}">
                <a16:creationId xmlns:a16="http://schemas.microsoft.com/office/drawing/2014/main" id="{D3FED8A7-FC87-C247-96BD-49B62886C6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24323" y="690091"/>
            <a:ext cx="996698" cy="362713"/>
          </a:xfrm>
          <a:prstGeom prst="rect">
            <a:avLst/>
          </a:prstGeom>
        </p:spPr>
      </p:pic>
      <p:sp>
        <p:nvSpPr>
          <p:cNvPr id="22" name="Title 1">
            <a:extLst>
              <a:ext uri="{FF2B5EF4-FFF2-40B4-BE49-F238E27FC236}">
                <a16:creationId xmlns:a16="http://schemas.microsoft.com/office/drawing/2014/main" id="{D5B532FE-4BB2-804F-8B34-6E2FCFC2DAD3}"/>
              </a:ext>
            </a:extLst>
          </p:cNvPr>
          <p:cNvSpPr>
            <a:spLocks noGrp="1"/>
          </p:cNvSpPr>
          <p:nvPr>
            <p:ph type="ctrTitle" hasCustomPrompt="1"/>
          </p:nvPr>
        </p:nvSpPr>
        <p:spPr>
          <a:xfrm>
            <a:off x="762001" y="1107652"/>
            <a:ext cx="2303928" cy="1368425"/>
          </a:xfrm>
        </p:spPr>
        <p:txBody>
          <a:bodyPr anchor="t">
            <a:noAutofit/>
          </a:bodyPr>
          <a:lstStyle>
            <a:lvl1pPr marL="0" indent="0" algn="l">
              <a:buFont typeface="Arial" panose="020B0604020202020204" pitchFamily="34" charset="0"/>
              <a:buNone/>
              <a:defRPr sz="4800">
                <a:solidFill>
                  <a:schemeClr val="bg1"/>
                </a:solidFill>
              </a:defRPr>
            </a:lvl1pPr>
          </a:lstStyle>
          <a:p>
            <a:r>
              <a:rPr lang="it-IT" dirty="0"/>
              <a:t>Agenda</a:t>
            </a:r>
            <a:endParaRPr lang="en-GB" dirty="0"/>
          </a:p>
        </p:txBody>
      </p:sp>
      <p:sp>
        <p:nvSpPr>
          <p:cNvPr id="26" name="Text Placeholder 23">
            <a:extLst>
              <a:ext uri="{FF2B5EF4-FFF2-40B4-BE49-F238E27FC236}">
                <a16:creationId xmlns:a16="http://schemas.microsoft.com/office/drawing/2014/main" id="{ECDCD36B-198B-7744-ADE1-13CBA89DA306}"/>
              </a:ext>
            </a:extLst>
          </p:cNvPr>
          <p:cNvSpPr>
            <a:spLocks noGrp="1"/>
          </p:cNvSpPr>
          <p:nvPr>
            <p:ph type="body" sz="quarter" idx="38" hasCustomPrompt="1"/>
          </p:nvPr>
        </p:nvSpPr>
        <p:spPr>
          <a:xfrm>
            <a:off x="3174519" y="1025115"/>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01</a:t>
            </a:r>
            <a:endParaRPr lang="it-IT" dirty="0"/>
          </a:p>
        </p:txBody>
      </p:sp>
      <p:sp>
        <p:nvSpPr>
          <p:cNvPr id="27" name="Text Placeholder 23">
            <a:extLst>
              <a:ext uri="{FF2B5EF4-FFF2-40B4-BE49-F238E27FC236}">
                <a16:creationId xmlns:a16="http://schemas.microsoft.com/office/drawing/2014/main" id="{5CC33B5A-B625-A54F-A45C-E9D5108164C6}"/>
              </a:ext>
            </a:extLst>
          </p:cNvPr>
          <p:cNvSpPr>
            <a:spLocks noGrp="1"/>
          </p:cNvSpPr>
          <p:nvPr>
            <p:ph type="body" sz="quarter" idx="39" hasCustomPrompt="1"/>
          </p:nvPr>
        </p:nvSpPr>
        <p:spPr>
          <a:xfrm>
            <a:off x="3183103" y="1877716"/>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28" name="Text Placeholder 23">
            <a:extLst>
              <a:ext uri="{FF2B5EF4-FFF2-40B4-BE49-F238E27FC236}">
                <a16:creationId xmlns:a16="http://schemas.microsoft.com/office/drawing/2014/main" id="{7CF6386B-13E0-8B47-A639-6531D08AF777}"/>
              </a:ext>
            </a:extLst>
          </p:cNvPr>
          <p:cNvSpPr>
            <a:spLocks noGrp="1"/>
          </p:cNvSpPr>
          <p:nvPr>
            <p:ph type="body" sz="quarter" idx="40" hasCustomPrompt="1"/>
          </p:nvPr>
        </p:nvSpPr>
        <p:spPr>
          <a:xfrm>
            <a:off x="5854966" y="1002703"/>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02</a:t>
            </a:r>
            <a:endParaRPr lang="it-IT" dirty="0"/>
          </a:p>
        </p:txBody>
      </p:sp>
      <p:sp>
        <p:nvSpPr>
          <p:cNvPr id="29" name="Text Placeholder 23">
            <a:extLst>
              <a:ext uri="{FF2B5EF4-FFF2-40B4-BE49-F238E27FC236}">
                <a16:creationId xmlns:a16="http://schemas.microsoft.com/office/drawing/2014/main" id="{319389D0-704A-EE47-8594-0DFA91F3719A}"/>
              </a:ext>
            </a:extLst>
          </p:cNvPr>
          <p:cNvSpPr>
            <a:spLocks noGrp="1"/>
          </p:cNvSpPr>
          <p:nvPr>
            <p:ph type="body" sz="quarter" idx="41" hasCustomPrompt="1"/>
          </p:nvPr>
        </p:nvSpPr>
        <p:spPr>
          <a:xfrm>
            <a:off x="5863550" y="1855304"/>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30" name="Text Placeholder 23">
            <a:extLst>
              <a:ext uri="{FF2B5EF4-FFF2-40B4-BE49-F238E27FC236}">
                <a16:creationId xmlns:a16="http://schemas.microsoft.com/office/drawing/2014/main" id="{DAC9A943-3D52-5C48-A5B7-2FDD4E43A640}"/>
              </a:ext>
            </a:extLst>
          </p:cNvPr>
          <p:cNvSpPr>
            <a:spLocks noGrp="1"/>
          </p:cNvSpPr>
          <p:nvPr>
            <p:ph type="body" sz="quarter" idx="42" hasCustomPrompt="1"/>
          </p:nvPr>
        </p:nvSpPr>
        <p:spPr>
          <a:xfrm>
            <a:off x="8557825" y="1002703"/>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03</a:t>
            </a:r>
            <a:endParaRPr lang="it-IT" dirty="0"/>
          </a:p>
        </p:txBody>
      </p:sp>
      <p:sp>
        <p:nvSpPr>
          <p:cNvPr id="31" name="Text Placeholder 23">
            <a:extLst>
              <a:ext uri="{FF2B5EF4-FFF2-40B4-BE49-F238E27FC236}">
                <a16:creationId xmlns:a16="http://schemas.microsoft.com/office/drawing/2014/main" id="{0AB4821B-339B-014F-99B6-EE5C5559A6E7}"/>
              </a:ext>
            </a:extLst>
          </p:cNvPr>
          <p:cNvSpPr>
            <a:spLocks noGrp="1"/>
          </p:cNvSpPr>
          <p:nvPr>
            <p:ph type="body" sz="quarter" idx="43" hasCustomPrompt="1"/>
          </p:nvPr>
        </p:nvSpPr>
        <p:spPr>
          <a:xfrm>
            <a:off x="8566409" y="1855304"/>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8" name="Text Placeholder 23">
            <a:extLst>
              <a:ext uri="{FF2B5EF4-FFF2-40B4-BE49-F238E27FC236}">
                <a16:creationId xmlns:a16="http://schemas.microsoft.com/office/drawing/2014/main" id="{9C341713-23F4-4E4D-B663-65E9405BC769}"/>
              </a:ext>
            </a:extLst>
          </p:cNvPr>
          <p:cNvSpPr>
            <a:spLocks noGrp="1"/>
          </p:cNvSpPr>
          <p:nvPr>
            <p:ph type="body" sz="quarter" idx="21" hasCustomPrompt="1"/>
          </p:nvPr>
        </p:nvSpPr>
        <p:spPr>
          <a:xfrm>
            <a:off x="3183483" y="2741856"/>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04</a:t>
            </a:r>
            <a:endParaRPr lang="it-IT" dirty="0"/>
          </a:p>
        </p:txBody>
      </p:sp>
      <p:sp>
        <p:nvSpPr>
          <p:cNvPr id="10" name="Text Placeholder 23">
            <a:extLst>
              <a:ext uri="{FF2B5EF4-FFF2-40B4-BE49-F238E27FC236}">
                <a16:creationId xmlns:a16="http://schemas.microsoft.com/office/drawing/2014/main" id="{5EB38375-3C03-CF4D-86C8-DFF3A0F01ADA}"/>
              </a:ext>
            </a:extLst>
          </p:cNvPr>
          <p:cNvSpPr>
            <a:spLocks noGrp="1"/>
          </p:cNvSpPr>
          <p:nvPr>
            <p:ph type="body" sz="quarter" idx="27" hasCustomPrompt="1"/>
          </p:nvPr>
        </p:nvSpPr>
        <p:spPr>
          <a:xfrm>
            <a:off x="3192067" y="3594457"/>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1" name="Text Placeholder 23">
            <a:extLst>
              <a:ext uri="{FF2B5EF4-FFF2-40B4-BE49-F238E27FC236}">
                <a16:creationId xmlns:a16="http://schemas.microsoft.com/office/drawing/2014/main" id="{4D2A2C20-FE41-6942-9269-4869B6457F52}"/>
              </a:ext>
            </a:extLst>
          </p:cNvPr>
          <p:cNvSpPr>
            <a:spLocks noGrp="1"/>
          </p:cNvSpPr>
          <p:nvPr>
            <p:ph type="body" sz="quarter" idx="28" hasCustomPrompt="1"/>
          </p:nvPr>
        </p:nvSpPr>
        <p:spPr>
          <a:xfrm>
            <a:off x="5863930" y="2719444"/>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05</a:t>
            </a:r>
            <a:endParaRPr lang="it-IT" dirty="0"/>
          </a:p>
        </p:txBody>
      </p:sp>
      <p:sp>
        <p:nvSpPr>
          <p:cNvPr id="14" name="Text Placeholder 23">
            <a:extLst>
              <a:ext uri="{FF2B5EF4-FFF2-40B4-BE49-F238E27FC236}">
                <a16:creationId xmlns:a16="http://schemas.microsoft.com/office/drawing/2014/main" id="{4FC30061-5622-E34A-9DE1-7B51E144281A}"/>
              </a:ext>
            </a:extLst>
          </p:cNvPr>
          <p:cNvSpPr>
            <a:spLocks noGrp="1"/>
          </p:cNvSpPr>
          <p:nvPr>
            <p:ph type="body" sz="quarter" idx="29" hasCustomPrompt="1"/>
          </p:nvPr>
        </p:nvSpPr>
        <p:spPr>
          <a:xfrm>
            <a:off x="5872514" y="3572045"/>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5" name="Text Placeholder 23">
            <a:extLst>
              <a:ext uri="{FF2B5EF4-FFF2-40B4-BE49-F238E27FC236}">
                <a16:creationId xmlns:a16="http://schemas.microsoft.com/office/drawing/2014/main" id="{61AF714C-7A9C-234B-807C-4F664CF69AED}"/>
              </a:ext>
            </a:extLst>
          </p:cNvPr>
          <p:cNvSpPr>
            <a:spLocks noGrp="1"/>
          </p:cNvSpPr>
          <p:nvPr>
            <p:ph type="body" sz="quarter" idx="30" hasCustomPrompt="1"/>
          </p:nvPr>
        </p:nvSpPr>
        <p:spPr>
          <a:xfrm>
            <a:off x="8566789" y="2719444"/>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06</a:t>
            </a:r>
            <a:endParaRPr lang="it-IT" dirty="0"/>
          </a:p>
        </p:txBody>
      </p:sp>
      <p:sp>
        <p:nvSpPr>
          <p:cNvPr id="16" name="Text Placeholder 23">
            <a:extLst>
              <a:ext uri="{FF2B5EF4-FFF2-40B4-BE49-F238E27FC236}">
                <a16:creationId xmlns:a16="http://schemas.microsoft.com/office/drawing/2014/main" id="{B51BA56C-7F8E-284E-922F-1A2D37BDCB54}"/>
              </a:ext>
            </a:extLst>
          </p:cNvPr>
          <p:cNvSpPr>
            <a:spLocks noGrp="1"/>
          </p:cNvSpPr>
          <p:nvPr>
            <p:ph type="body" sz="quarter" idx="31" hasCustomPrompt="1"/>
          </p:nvPr>
        </p:nvSpPr>
        <p:spPr>
          <a:xfrm>
            <a:off x="8575373" y="3572045"/>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7" name="Text Placeholder 23">
            <a:extLst>
              <a:ext uri="{FF2B5EF4-FFF2-40B4-BE49-F238E27FC236}">
                <a16:creationId xmlns:a16="http://schemas.microsoft.com/office/drawing/2014/main" id="{0C7E36D2-D399-5D42-9322-EC2A11E0E628}"/>
              </a:ext>
            </a:extLst>
          </p:cNvPr>
          <p:cNvSpPr>
            <a:spLocks noGrp="1"/>
          </p:cNvSpPr>
          <p:nvPr>
            <p:ph type="body" sz="quarter" idx="32" hasCustomPrompt="1"/>
          </p:nvPr>
        </p:nvSpPr>
        <p:spPr>
          <a:xfrm>
            <a:off x="3187966" y="4427221"/>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07</a:t>
            </a:r>
            <a:endParaRPr lang="it-IT" dirty="0"/>
          </a:p>
        </p:txBody>
      </p:sp>
      <p:sp>
        <p:nvSpPr>
          <p:cNvPr id="18" name="Text Placeholder 23">
            <a:extLst>
              <a:ext uri="{FF2B5EF4-FFF2-40B4-BE49-F238E27FC236}">
                <a16:creationId xmlns:a16="http://schemas.microsoft.com/office/drawing/2014/main" id="{F8D3647E-5355-944C-BEBF-9803EFACE727}"/>
              </a:ext>
            </a:extLst>
          </p:cNvPr>
          <p:cNvSpPr>
            <a:spLocks noGrp="1"/>
          </p:cNvSpPr>
          <p:nvPr>
            <p:ph type="body" sz="quarter" idx="33" hasCustomPrompt="1"/>
          </p:nvPr>
        </p:nvSpPr>
        <p:spPr>
          <a:xfrm>
            <a:off x="3196550" y="5279822"/>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19" name="Text Placeholder 23">
            <a:extLst>
              <a:ext uri="{FF2B5EF4-FFF2-40B4-BE49-F238E27FC236}">
                <a16:creationId xmlns:a16="http://schemas.microsoft.com/office/drawing/2014/main" id="{6979AA52-9D67-7D41-9282-B494968C5CC3}"/>
              </a:ext>
            </a:extLst>
          </p:cNvPr>
          <p:cNvSpPr>
            <a:spLocks noGrp="1"/>
          </p:cNvSpPr>
          <p:nvPr>
            <p:ph type="body" sz="quarter" idx="34" hasCustomPrompt="1"/>
          </p:nvPr>
        </p:nvSpPr>
        <p:spPr>
          <a:xfrm>
            <a:off x="5868413" y="4404809"/>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08</a:t>
            </a:r>
            <a:endParaRPr lang="it-IT" dirty="0"/>
          </a:p>
        </p:txBody>
      </p:sp>
      <p:sp>
        <p:nvSpPr>
          <p:cNvPr id="20" name="Text Placeholder 23">
            <a:extLst>
              <a:ext uri="{FF2B5EF4-FFF2-40B4-BE49-F238E27FC236}">
                <a16:creationId xmlns:a16="http://schemas.microsoft.com/office/drawing/2014/main" id="{046EFCC6-89EE-114C-97E0-95029AC0D1E3}"/>
              </a:ext>
            </a:extLst>
          </p:cNvPr>
          <p:cNvSpPr>
            <a:spLocks noGrp="1"/>
          </p:cNvSpPr>
          <p:nvPr>
            <p:ph type="body" sz="quarter" idx="35" hasCustomPrompt="1"/>
          </p:nvPr>
        </p:nvSpPr>
        <p:spPr>
          <a:xfrm>
            <a:off x="5876997" y="5257410"/>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21" name="Text Placeholder 23">
            <a:extLst>
              <a:ext uri="{FF2B5EF4-FFF2-40B4-BE49-F238E27FC236}">
                <a16:creationId xmlns:a16="http://schemas.microsoft.com/office/drawing/2014/main" id="{2C4F6283-BA22-EF46-82D1-7402865AC79D}"/>
              </a:ext>
            </a:extLst>
          </p:cNvPr>
          <p:cNvSpPr>
            <a:spLocks noGrp="1"/>
          </p:cNvSpPr>
          <p:nvPr>
            <p:ph type="body" sz="quarter" idx="36" hasCustomPrompt="1"/>
          </p:nvPr>
        </p:nvSpPr>
        <p:spPr>
          <a:xfrm>
            <a:off x="8571272" y="4404809"/>
            <a:ext cx="1053481" cy="807720"/>
          </a:xfrm>
        </p:spPr>
        <p:txBody>
          <a:bodyPr anchor="ctr"/>
          <a:lstStyle>
            <a:lvl1pPr marL="0" indent="0" algn="l">
              <a:buNone/>
              <a:defRPr sz="4000" b="1" i="0">
                <a:solidFill>
                  <a:schemeClr val="bg1"/>
                </a:solidFill>
                <a:latin typeface="Arial Black" panose="020B0604020202020204" pitchFamily="34" charset="0"/>
                <a:cs typeface="Arial Black"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09</a:t>
            </a:r>
            <a:endParaRPr lang="it-IT" dirty="0"/>
          </a:p>
        </p:txBody>
      </p:sp>
      <p:sp>
        <p:nvSpPr>
          <p:cNvPr id="25" name="Text Placeholder 23">
            <a:extLst>
              <a:ext uri="{FF2B5EF4-FFF2-40B4-BE49-F238E27FC236}">
                <a16:creationId xmlns:a16="http://schemas.microsoft.com/office/drawing/2014/main" id="{466760D3-98A2-634C-BE39-7A199F1EB0A6}"/>
              </a:ext>
            </a:extLst>
          </p:cNvPr>
          <p:cNvSpPr>
            <a:spLocks noGrp="1"/>
          </p:cNvSpPr>
          <p:nvPr>
            <p:ph type="body" sz="quarter" idx="37" hasCustomPrompt="1"/>
          </p:nvPr>
        </p:nvSpPr>
        <p:spPr>
          <a:xfrm>
            <a:off x="8579856" y="5257410"/>
            <a:ext cx="2375016" cy="785192"/>
          </a:xfrm>
        </p:spPr>
        <p:txBody>
          <a:bodyPr anchor="ctr"/>
          <a:lstStyle>
            <a:lvl1pPr marL="0" indent="0">
              <a:buNone/>
              <a:defRPr sz="1600" b="0" i="0">
                <a:solidFill>
                  <a:schemeClr val="bg1"/>
                </a:solidFill>
                <a:latin typeface="Arial" panose="020B0604020202020204" pitchFamily="34" charset="0"/>
                <a:cs typeface="Arial" panose="020B0604020202020204" pitchFamily="34" charset="0"/>
              </a:defRPr>
            </a:lvl1pPr>
            <a:lvl2pPr>
              <a:defRPr sz="2800" b="1" i="0">
                <a:latin typeface="Arial" panose="020B0604020202020204" pitchFamily="34" charset="0"/>
                <a:cs typeface="Arial" panose="020B0604020202020204" pitchFamily="34" charset="0"/>
              </a:defRPr>
            </a:lvl2pPr>
            <a:lvl3pPr>
              <a:defRPr sz="2800" b="1" i="0">
                <a:latin typeface="Arial" panose="020B0604020202020204" pitchFamily="34" charset="0"/>
                <a:cs typeface="Arial" panose="020B0604020202020204" pitchFamily="34" charset="0"/>
              </a:defRPr>
            </a:lvl3pPr>
            <a:lvl4pPr>
              <a:defRPr sz="2800" b="1" i="0">
                <a:latin typeface="Arial" panose="020B0604020202020204" pitchFamily="34" charset="0"/>
                <a:cs typeface="Arial" panose="020B0604020202020204" pitchFamily="34" charset="0"/>
              </a:defRPr>
            </a:lvl4pPr>
            <a:lvl5pPr>
              <a:defRPr sz="2800" b="1" i="0">
                <a:latin typeface="Arial" panose="020B0604020202020204" pitchFamily="34" charset="0"/>
                <a:cs typeface="Arial" panose="020B0604020202020204" pitchFamily="34" charset="0"/>
              </a:defRPr>
            </a:lvl5pPr>
          </a:lstStyle>
          <a:p>
            <a:pPr lvl="0"/>
            <a:r>
              <a:rPr lang="en-GB" dirty="0"/>
              <a:t>Click to add chapter title in max. 2 lines</a:t>
            </a:r>
            <a:endParaRPr lang="it-IT" dirty="0"/>
          </a:p>
        </p:txBody>
      </p:sp>
      <p:sp>
        <p:nvSpPr>
          <p:cNvPr id="33" name="Footer Placeholder 4">
            <a:extLst>
              <a:ext uri="{FF2B5EF4-FFF2-40B4-BE49-F238E27FC236}">
                <a16:creationId xmlns:a16="http://schemas.microsoft.com/office/drawing/2014/main" id="{F6ECFAC0-7B41-AB44-8AF8-40ADEFDC4C85}"/>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bg1"/>
                </a:solidFill>
              </a:defRPr>
            </a:lvl1pPr>
          </a:lstStyle>
          <a:p>
            <a:r>
              <a:rPr lang="en-US" dirty="0"/>
              <a:t>Copyright © 2021 Enel S.p.A. All rights reserved. </a:t>
            </a:r>
            <a:endParaRPr lang="en-GB" noProof="0" dirty="0"/>
          </a:p>
        </p:txBody>
      </p:sp>
      <p:sp>
        <p:nvSpPr>
          <p:cNvPr id="32" name="Slide Number Placeholder 5">
            <a:extLst>
              <a:ext uri="{FF2B5EF4-FFF2-40B4-BE49-F238E27FC236}">
                <a16:creationId xmlns:a16="http://schemas.microsoft.com/office/drawing/2014/main" id="{DEFB0CC8-38D1-AE40-A9CA-DC6A31E23786}"/>
              </a:ext>
            </a:extLst>
          </p:cNvPr>
          <p:cNvSpPr>
            <a:spLocks noGrp="1"/>
          </p:cNvSpPr>
          <p:nvPr>
            <p:ph type="sldNum" sz="quarter" idx="4"/>
          </p:nvPr>
        </p:nvSpPr>
        <p:spPr>
          <a:xfrm>
            <a:off x="10664825" y="6537600"/>
            <a:ext cx="762000" cy="129429"/>
          </a:xfrm>
          <a:prstGeom prst="rect">
            <a:avLst/>
          </a:prstGeom>
        </p:spPr>
        <p:txBody>
          <a:bodyPr vert="horz" wrap="square" lIns="0" tIns="0" rIns="0" bIns="0" rtlCol="0" anchor="t">
            <a:noAutofit/>
          </a:bodyPr>
          <a:lstStyle>
            <a:lvl1pPr algn="r">
              <a:defRPr sz="1000">
                <a:solidFill>
                  <a:schemeClr val="bg1"/>
                </a:solidFill>
              </a:defRPr>
            </a:lvl1pPr>
          </a:lstStyle>
          <a:p>
            <a:fld id="{1ED2235E-0982-3B42-A838-A74550CD4449}" type="slidenum">
              <a:rPr lang="en-GB" smtClean="0"/>
              <a:pPr/>
              <a:t>‹#›</a:t>
            </a:fld>
            <a:endParaRPr lang="en-GB" dirty="0"/>
          </a:p>
        </p:txBody>
      </p:sp>
    </p:spTree>
    <p:extLst>
      <p:ext uri="{BB962C8B-B14F-4D97-AF65-F5344CB8AC3E}">
        <p14:creationId xmlns:p14="http://schemas.microsoft.com/office/powerpoint/2010/main" val="21858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Immagine 5">
            <a:extLst>
              <a:ext uri="{FF2B5EF4-FFF2-40B4-BE49-F238E27FC236}">
                <a16:creationId xmlns:a16="http://schemas.microsoft.com/office/drawing/2014/main" id="{D38DA18B-41A5-BA47-AD36-2B79774F7B11}"/>
              </a:ext>
              <a:ext uri="{C183D7F6-B498-43B3-948B-1728B52AA6E4}">
                <adec:decorative xmlns:adec="http://schemas.microsoft.com/office/drawing/2017/decorative" val="1"/>
              </a:ext>
            </a:extLst>
          </p:cNvPr>
          <p:cNvPicPr>
            <a:picLocks noChangeAspect="1"/>
          </p:cNvPicPr>
          <p:nvPr userDrawn="1"/>
        </p:nvPicPr>
        <p:blipFill>
          <a:blip r:embed="rId26" cstate="screen">
            <a:extLst>
              <a:ext uri="{28A0092B-C50C-407E-A947-70E740481C1C}">
                <a14:useLocalDpi xmlns:a14="http://schemas.microsoft.com/office/drawing/2010/main"/>
              </a:ext>
            </a:extLst>
          </a:blip>
          <a:stretch>
            <a:fillRect/>
          </a:stretch>
        </p:blipFill>
        <p:spPr>
          <a:xfrm>
            <a:off x="10408356" y="693202"/>
            <a:ext cx="996698" cy="362713"/>
          </a:xfrm>
          <a:prstGeom prst="rect">
            <a:avLst/>
          </a:prstGeom>
        </p:spPr>
      </p:pic>
      <p:sp>
        <p:nvSpPr>
          <p:cNvPr id="10" name="Rectangle 9">
            <a:extLst>
              <a:ext uri="{C183D7F6-B498-43B3-948B-1728B52AA6E4}">
                <adec:decorative xmlns:adec="http://schemas.microsoft.com/office/drawing/2017/decorative" val="1"/>
              </a:ext>
            </a:extLst>
          </p:cNvPr>
          <p:cNvSpPr/>
          <p:nvPr userDrawn="1"/>
        </p:nvSpPr>
        <p:spPr>
          <a:xfrm>
            <a:off x="403225" y="688975"/>
            <a:ext cx="196850" cy="6826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en-GB" noProof="0" dirty="0"/>
          </a:p>
        </p:txBody>
      </p:sp>
      <p:sp>
        <p:nvSpPr>
          <p:cNvPr id="2" name="Title Placeholder 1"/>
          <p:cNvSpPr>
            <a:spLocks noGrp="1"/>
          </p:cNvSpPr>
          <p:nvPr>
            <p:ph type="title"/>
          </p:nvPr>
        </p:nvSpPr>
        <p:spPr>
          <a:xfrm>
            <a:off x="761999" y="670121"/>
            <a:ext cx="8375651" cy="394980"/>
          </a:xfrm>
          <a:prstGeom prst="rect">
            <a:avLst/>
          </a:prstGeom>
        </p:spPr>
        <p:txBody>
          <a:bodyPr vert="horz" wrap="square" lIns="0" tIns="0" rIns="0" bIns="0" rtlCol="0" anchor="t">
            <a:noAutofit/>
          </a:bodyPr>
          <a:lstStyle/>
          <a:p>
            <a:r>
              <a:rPr lang="en-GB" dirty="0"/>
              <a:t>Click to edit Master Title</a:t>
            </a:r>
            <a:endParaRPr lang="en-GB" noProof="0" dirty="0"/>
          </a:p>
        </p:txBody>
      </p:sp>
      <p:sp>
        <p:nvSpPr>
          <p:cNvPr id="3" name="Text Placeholder 2"/>
          <p:cNvSpPr>
            <a:spLocks noGrp="1"/>
          </p:cNvSpPr>
          <p:nvPr>
            <p:ph type="body" idx="1"/>
          </p:nvPr>
        </p:nvSpPr>
        <p:spPr>
          <a:xfrm>
            <a:off x="761999" y="1519085"/>
            <a:ext cx="10664825" cy="4646766"/>
          </a:xfrm>
          <a:prstGeom prst="rect">
            <a:avLst/>
          </a:prstGeom>
        </p:spPr>
        <p:txBody>
          <a:bodyPr vert="horz" wrap="square" lIns="0" tIns="0" rIns="180000" bIns="0" rtlCol="0">
            <a:noAutofit/>
          </a:bodyPr>
          <a:lstStyle/>
          <a:p>
            <a:pPr marL="0" marR="0" lvl="0"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Master text style 18PT regular</a:t>
            </a:r>
          </a:p>
          <a:p>
            <a:pPr marL="0" marR="0" lvl="1" indent="0" algn="l" defTabSz="914400" rtl="0" eaLnBrk="1" fontAlgn="auto" latinLnBrk="0" hangingPunct="1">
              <a:lnSpc>
                <a:spcPct val="100000"/>
              </a:lnSpc>
              <a:spcBef>
                <a:spcPts val="0"/>
              </a:spcBef>
              <a:spcAft>
                <a:spcPts val="600"/>
              </a:spcAft>
              <a:buClrTx/>
              <a:buSzTx/>
              <a:buFont typeface="Lucida Grande"/>
              <a:buNone/>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First level: Master bullet style 18PT regular</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Second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Third level: Master sub bullet style 18PT regular</a:t>
            </a:r>
          </a:p>
          <a:p>
            <a:pPr marL="539750" marR="0" lvl="2"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a:pPr>
            <a:endParaRPr kumimoji="0" lang="en-GB" sz="1800" b="0" i="0" u="none" strike="noStrike" kern="1200" cap="none" spc="0" normalizeH="0" baseline="0" noProof="0" dirty="0">
              <a:ln>
                <a:noFill/>
              </a:ln>
              <a:solidFill>
                <a:srgbClr val="000000"/>
              </a:solidFill>
              <a:effectLst/>
              <a:uLnTx/>
              <a:uFillTx/>
              <a:latin typeface="+mn-lt"/>
              <a:ea typeface="+mn-ea"/>
              <a:cs typeface="+mn-cs"/>
            </a:endParaRPr>
          </a:p>
        </p:txBody>
      </p:sp>
      <p:sp>
        <p:nvSpPr>
          <p:cNvPr id="7" name="Footer Placeholder 4">
            <a:extLst>
              <a:ext uri="{FF2B5EF4-FFF2-40B4-BE49-F238E27FC236}">
                <a16:creationId xmlns:a16="http://schemas.microsoft.com/office/drawing/2014/main" id="{AF70F753-BBB5-E84C-801B-39BA68C82713}"/>
              </a:ext>
            </a:extLst>
          </p:cNvPr>
          <p:cNvSpPr>
            <a:spLocks noGrp="1"/>
          </p:cNvSpPr>
          <p:nvPr>
            <p:ph type="ftr" sz="quarter" idx="3"/>
          </p:nvPr>
        </p:nvSpPr>
        <p:spPr>
          <a:xfrm>
            <a:off x="758825" y="6525243"/>
            <a:ext cx="8381999" cy="153888"/>
          </a:xfrm>
          <a:prstGeom prst="rect">
            <a:avLst/>
          </a:prstGeom>
        </p:spPr>
        <p:txBody>
          <a:bodyPr vert="horz" wrap="square" lIns="0" tIns="0" rIns="0" bIns="0" rtlCol="0" anchor="ctr">
            <a:noAutofit/>
          </a:bodyPr>
          <a:lstStyle>
            <a:lvl1pPr marL="0" marR="0" indent="0" algn="l" defTabSz="914400" rtl="0" eaLnBrk="1" fontAlgn="auto" latinLnBrk="0" hangingPunct="1">
              <a:lnSpc>
                <a:spcPct val="100000"/>
              </a:lnSpc>
              <a:spcBef>
                <a:spcPts val="0"/>
              </a:spcBef>
              <a:spcAft>
                <a:spcPts val="0"/>
              </a:spcAft>
              <a:buClrTx/>
              <a:buSzTx/>
              <a:buFontTx/>
              <a:buNone/>
              <a:tabLst/>
              <a:defRPr sz="1000">
                <a:solidFill>
                  <a:schemeClr val="tx2">
                    <a:lumMod val="75000"/>
                  </a:schemeClr>
                </a:solidFill>
              </a:defRPr>
            </a:lvl1pPr>
          </a:lstStyle>
          <a:p>
            <a:r>
              <a:rPr lang="en-US" dirty="0"/>
              <a:t>Copyright © 2021 Enel S.p.A. All rights reserved. </a:t>
            </a:r>
            <a:endParaRPr lang="en-GB" noProof="0" dirty="0"/>
          </a:p>
        </p:txBody>
      </p:sp>
      <p:sp>
        <p:nvSpPr>
          <p:cNvPr id="6" name="Slide Number Placeholder 5"/>
          <p:cNvSpPr>
            <a:spLocks noGrp="1"/>
          </p:cNvSpPr>
          <p:nvPr>
            <p:ph type="sldNum" sz="quarter" idx="4"/>
          </p:nvPr>
        </p:nvSpPr>
        <p:spPr>
          <a:xfrm>
            <a:off x="10664825" y="6537600"/>
            <a:ext cx="762000" cy="129429"/>
          </a:xfrm>
          <a:prstGeom prst="rect">
            <a:avLst/>
          </a:prstGeom>
        </p:spPr>
        <p:txBody>
          <a:bodyPr vert="horz" wrap="square" lIns="0" tIns="0" rIns="0" bIns="0" rtlCol="0" anchor="t">
            <a:noAutofit/>
          </a:bodyPr>
          <a:lstStyle>
            <a:lvl1pPr algn="r">
              <a:defRPr sz="1000">
                <a:solidFill>
                  <a:schemeClr val="tx2">
                    <a:lumMod val="75000"/>
                  </a:schemeClr>
                </a:solidFill>
              </a:defRPr>
            </a:lvl1pPr>
          </a:lstStyle>
          <a:p>
            <a:fld id="{1ED2235E-0982-3B42-A838-A74550CD4449}" type="slidenum">
              <a:rPr lang="en-GB" noProof="0" smtClean="0"/>
              <a:pPr/>
              <a:t>‹#›</a:t>
            </a:fld>
            <a:endParaRPr lang="en-GB" noProof="0" dirty="0"/>
          </a:p>
        </p:txBody>
      </p:sp>
      <p:sp>
        <p:nvSpPr>
          <p:cNvPr id="4" name="MSIPCMContentMarking" descr="{&quot;HashCode&quot;:-75512786,&quot;Placement&quot;:&quot;Header&quot;,&quot;Top&quot;:0.0,&quot;Left&quot;:450.693634,&quot;SlideWidth&quot;:960,&quot;SlideHeight&quot;:540}">
            <a:extLst>
              <a:ext uri="{FF2B5EF4-FFF2-40B4-BE49-F238E27FC236}">
                <a16:creationId xmlns:a16="http://schemas.microsoft.com/office/drawing/2014/main" id="{3F11CFA0-7CD2-483E-8B1E-36CA2EFE50FD}"/>
              </a:ext>
            </a:extLst>
          </p:cNvPr>
          <p:cNvSpPr txBox="1"/>
          <p:nvPr userDrawn="1"/>
        </p:nvSpPr>
        <p:spPr>
          <a:xfrm>
            <a:off x="5723809" y="0"/>
            <a:ext cx="744382" cy="217646"/>
          </a:xfrm>
          <a:prstGeom prst="rect">
            <a:avLst/>
          </a:prstGeom>
          <a:noFill/>
        </p:spPr>
        <p:txBody>
          <a:bodyPr vert="horz" wrap="square" lIns="0" tIns="0" rIns="0" bIns="0" rtlCol="0" anchor="ctr" anchorCtr="1">
            <a:spAutoFit/>
          </a:bodyPr>
          <a:lstStyle/>
          <a:p>
            <a:pPr algn="ctr">
              <a:spcBef>
                <a:spcPts val="0"/>
              </a:spcBef>
              <a:spcAft>
                <a:spcPts val="0"/>
              </a:spcAft>
            </a:pPr>
            <a:r>
              <a:rPr lang="en-IN" sz="800" dirty="0">
                <a:solidFill>
                  <a:srgbClr val="000000"/>
                </a:solidFill>
                <a:latin typeface="Arial" panose="020B0604020202020204" pitchFamily="34" charset="0"/>
              </a:rPr>
              <a:t>INTERNAL</a:t>
            </a:r>
          </a:p>
        </p:txBody>
      </p:sp>
    </p:spTree>
    <p:extLst>
      <p:ext uri="{BB962C8B-B14F-4D97-AF65-F5344CB8AC3E}">
        <p14:creationId xmlns:p14="http://schemas.microsoft.com/office/powerpoint/2010/main" val="3255148778"/>
      </p:ext>
    </p:extLst>
  </p:cSld>
  <p:clrMap bg1="lt1" tx1="dk1" bg2="lt2" tx2="dk2" accent1="accent1" accent2="accent2" accent3="accent3" accent4="accent4" accent5="accent5" accent6="accent6" hlink="hlink" folHlink="folHlink"/>
  <p:sldLayoutIdLst>
    <p:sldLayoutId id="2147483702" r:id="rId1"/>
    <p:sldLayoutId id="2147483734" r:id="rId2"/>
    <p:sldLayoutId id="2147483703" r:id="rId3"/>
    <p:sldLayoutId id="2147483706" r:id="rId4"/>
    <p:sldLayoutId id="2147483707" r:id="rId5"/>
    <p:sldLayoutId id="2147483705" r:id="rId6"/>
    <p:sldLayoutId id="2147483725" r:id="rId7"/>
    <p:sldLayoutId id="2147483726" r:id="rId8"/>
    <p:sldLayoutId id="2147483728" r:id="rId9"/>
    <p:sldLayoutId id="2147483731" r:id="rId10"/>
    <p:sldLayoutId id="2147483732" r:id="rId11"/>
    <p:sldLayoutId id="2147483733" r:id="rId12"/>
    <p:sldLayoutId id="2147483729" r:id="rId13"/>
    <p:sldLayoutId id="2147483708" r:id="rId14"/>
    <p:sldLayoutId id="2147483709" r:id="rId15"/>
    <p:sldLayoutId id="2147483710" r:id="rId16"/>
    <p:sldLayoutId id="2147483712" r:id="rId17"/>
    <p:sldLayoutId id="2147483713" r:id="rId18"/>
    <p:sldLayoutId id="2147483738" r:id="rId19"/>
    <p:sldLayoutId id="2147483739" r:id="rId20"/>
    <p:sldLayoutId id="2147483737" r:id="rId21"/>
    <p:sldLayoutId id="2147483715" r:id="rId22"/>
    <p:sldLayoutId id="2147483740" r:id="rId23"/>
    <p:sldLayoutId id="2147483741" r:id="rId24"/>
  </p:sldLayoutIdLs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85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sz="1800" kern="1200">
          <a:solidFill>
            <a:schemeClr val="tx1"/>
          </a:solidFill>
          <a:latin typeface="+mn-lt"/>
          <a:ea typeface="+mn-ea"/>
          <a:cs typeface="+mn-cs"/>
        </a:defRPr>
      </a:lvl1pPr>
      <a:lvl2pPr marL="0" marR="0" indent="0" algn="l" defTabSz="914400" rtl="0" eaLnBrk="1" fontAlgn="auto" latinLnBrk="0" hangingPunct="1">
        <a:lnSpc>
          <a:spcPct val="100000"/>
        </a:lnSpc>
        <a:spcBef>
          <a:spcPts val="0"/>
        </a:spcBef>
        <a:spcAft>
          <a:spcPts val="600"/>
        </a:spcAft>
        <a:buClrTx/>
        <a:buSzTx/>
        <a:buFont typeface="Lucida Grande"/>
        <a:buNone/>
        <a:tabLst>
          <a:tab pos="1057275" algn="l"/>
        </a:tabLst>
        <a:defRPr sz="1800" i="0" kern="1200">
          <a:solidFill>
            <a:schemeClr val="tx1"/>
          </a:solidFill>
          <a:latin typeface="+mn-lt"/>
          <a:ea typeface="+mn-ea"/>
          <a:cs typeface="+mn-cs"/>
        </a:defRPr>
      </a:lvl2pPr>
      <a:lvl3pPr marL="539750" marR="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57275" algn="l"/>
        </a:tabLst>
        <a:defRPr sz="1800" kern="1200">
          <a:solidFill>
            <a:schemeClr val="tx1"/>
          </a:solidFill>
          <a:latin typeface="+mn-lt"/>
          <a:ea typeface="+mn-ea"/>
          <a:cs typeface="+mn-cs"/>
        </a:defRPr>
      </a:lvl3pPr>
      <a:lvl4pPr marL="541338" indent="-271463" algn="l" defTabSz="914400" rtl="0" eaLnBrk="1" latinLnBrk="0" hangingPunct="1">
        <a:lnSpc>
          <a:spcPct val="100000"/>
        </a:lnSpc>
        <a:spcBef>
          <a:spcPts val="0"/>
        </a:spcBef>
        <a:spcAft>
          <a:spcPts val="600"/>
        </a:spcAft>
        <a:buFont typeface="Lucida Grande"/>
        <a:buChar char="-"/>
        <a:tabLst>
          <a:tab pos="1057275" algn="l"/>
        </a:tabLst>
        <a:defRPr sz="1800" kern="1200">
          <a:solidFill>
            <a:schemeClr val="tx1"/>
          </a:solidFill>
          <a:latin typeface="+mn-lt"/>
          <a:ea typeface="+mn-ea"/>
          <a:cs typeface="+mn-cs"/>
        </a:defRPr>
      </a:lvl4pPr>
      <a:lvl5pPr marL="541338" indent="-271463" algn="l" defTabSz="914400" rtl="0" eaLnBrk="1" latinLnBrk="0" hangingPunct="1">
        <a:lnSpc>
          <a:spcPct val="100000"/>
        </a:lnSpc>
        <a:spcBef>
          <a:spcPts val="0"/>
        </a:spcBef>
        <a:spcAft>
          <a:spcPts val="600"/>
        </a:spcAft>
        <a:buFont typeface="Lucida Grande"/>
        <a:buChar char="-"/>
        <a:tabLst/>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480">
          <p15:clr>
            <a:srgbClr val="F26B43"/>
          </p15:clr>
        </p15:guide>
        <p15:guide id="4" pos="1920">
          <p15:clr>
            <a:srgbClr val="F26B43"/>
          </p15:clr>
        </p15:guide>
        <p15:guide id="5" pos="960">
          <p15:clr>
            <a:srgbClr val="F26B43"/>
          </p15:clr>
        </p15:guide>
        <p15:guide id="6" pos="1438">
          <p15:clr>
            <a:srgbClr val="F26B43"/>
          </p15:clr>
        </p15:guide>
        <p15:guide id="7" pos="2398">
          <p15:clr>
            <a:srgbClr val="F26B43"/>
          </p15:clr>
        </p15:guide>
        <p15:guide id="8" pos="2880">
          <p15:clr>
            <a:srgbClr val="F26B43"/>
          </p15:clr>
        </p15:guide>
        <p15:guide id="9" pos="3360">
          <p15:clr>
            <a:srgbClr val="F26B43"/>
          </p15:clr>
        </p15:guide>
        <p15:guide id="10" pos="4320">
          <p15:clr>
            <a:srgbClr val="F26B43"/>
          </p15:clr>
        </p15:guide>
        <p15:guide id="11" pos="4798">
          <p15:clr>
            <a:srgbClr val="F26B43"/>
          </p15:clr>
        </p15:guide>
        <p15:guide id="12" pos="5278">
          <p15:clr>
            <a:srgbClr val="F26B43"/>
          </p15:clr>
        </p15:guide>
        <p15:guide id="13" pos="5756">
          <p15:clr>
            <a:srgbClr val="F26B43"/>
          </p15:clr>
        </p15:guide>
        <p15:guide id="14" pos="6236">
          <p15:clr>
            <a:srgbClr val="F26B43"/>
          </p15:clr>
        </p15:guide>
        <p15:guide id="15" pos="6718">
          <p15:clr>
            <a:srgbClr val="F26B43"/>
          </p15:clr>
        </p15:guide>
        <p15:guide id="16" pos="7197">
          <p15:clr>
            <a:srgbClr val="F26B43"/>
          </p15:clr>
        </p15:guide>
        <p15:guide id="17" orient="horz" pos="1728">
          <p15:clr>
            <a:srgbClr val="F26B43"/>
          </p15:clr>
        </p15:guide>
        <p15:guide id="18" orient="horz" pos="1296">
          <p15:clr>
            <a:srgbClr val="F26B43"/>
          </p15:clr>
        </p15:guide>
        <p15:guide id="19" orient="horz" pos="864">
          <p15:clr>
            <a:srgbClr val="F26B43"/>
          </p15:clr>
        </p15:guide>
        <p15:guide id="20" orient="horz" pos="434">
          <p15:clr>
            <a:srgbClr val="F26B43"/>
          </p15:clr>
        </p15:guide>
        <p15:guide id="21" orient="horz" pos="2590">
          <p15:clr>
            <a:srgbClr val="F26B43"/>
          </p15:clr>
        </p15:guide>
        <p15:guide id="22" orient="horz" pos="3022">
          <p15:clr>
            <a:srgbClr val="F26B43"/>
          </p15:clr>
        </p15:guide>
        <p15:guide id="23" orient="horz" pos="3454">
          <p15:clr>
            <a:srgbClr val="F26B43"/>
          </p15:clr>
        </p15:guide>
        <p15:guide id="24" orient="horz" pos="388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81BB6D6-2737-4D5C-9CF9-947F68BF1185}"/>
              </a:ext>
            </a:extLst>
          </p:cNvPr>
          <p:cNvSpPr>
            <a:spLocks noGrp="1"/>
          </p:cNvSpPr>
          <p:nvPr>
            <p:ph type="ctrTitle"/>
          </p:nvPr>
        </p:nvSpPr>
        <p:spPr>
          <a:xfrm>
            <a:off x="762000" y="1723877"/>
            <a:ext cx="9463413" cy="1368425"/>
          </a:xfrm>
        </p:spPr>
        <p:txBody>
          <a:bodyPr/>
          <a:lstStyle/>
          <a:p>
            <a:r>
              <a:rPr lang="en-US" sz="3600" dirty="0"/>
              <a:t>CERC Draft Sharing of ISTS Charges &amp; Losses 2022 - 1st Amendment &amp; Supplementary Amendment </a:t>
            </a:r>
          </a:p>
        </p:txBody>
      </p:sp>
      <p:sp>
        <p:nvSpPr>
          <p:cNvPr id="3" name="Subtitle 2"/>
          <p:cNvSpPr>
            <a:spLocks noGrp="1"/>
          </p:cNvSpPr>
          <p:nvPr>
            <p:ph type="subTitle" idx="1"/>
          </p:nvPr>
        </p:nvSpPr>
        <p:spPr>
          <a:xfrm>
            <a:off x="762000" y="3552349"/>
            <a:ext cx="7942590" cy="276999"/>
          </a:xfrm>
        </p:spPr>
        <p:txBody>
          <a:bodyPr anchor="t"/>
          <a:lstStyle/>
          <a:p>
            <a:r>
              <a:rPr lang="en-US" dirty="0"/>
              <a:t>Regulatory Affairs – India</a:t>
            </a:r>
          </a:p>
          <a:p>
            <a:r>
              <a:rPr lang="en-US" dirty="0"/>
              <a:t>10 Oct 2022</a:t>
            </a:r>
          </a:p>
        </p:txBody>
      </p:sp>
    </p:spTree>
    <p:extLst>
      <p:ext uri="{BB962C8B-B14F-4D97-AF65-F5344CB8AC3E}">
        <p14:creationId xmlns:p14="http://schemas.microsoft.com/office/powerpoint/2010/main" val="805316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1870DB-CAF1-4ACA-BF45-C54A5DDD1D0C}"/>
              </a:ext>
            </a:extLst>
          </p:cNvPr>
          <p:cNvSpPr>
            <a:spLocks noGrp="1"/>
          </p:cNvSpPr>
          <p:nvPr>
            <p:ph type="title"/>
          </p:nvPr>
        </p:nvSpPr>
        <p:spPr/>
        <p:txBody>
          <a:bodyPr/>
          <a:lstStyle/>
          <a:p>
            <a:r>
              <a:rPr lang="en-IN" dirty="0"/>
              <a:t>Key Amendments - GNA</a:t>
            </a:r>
            <a:r>
              <a:rPr lang="en-IN" baseline="-25000" dirty="0"/>
              <a:t>RE</a:t>
            </a:r>
            <a:endParaRPr lang="en-US" baseline="-25000" dirty="0"/>
          </a:p>
        </p:txBody>
      </p:sp>
      <p:sp>
        <p:nvSpPr>
          <p:cNvPr id="3" name="Segnaposto testo 2">
            <a:extLst>
              <a:ext uri="{FF2B5EF4-FFF2-40B4-BE49-F238E27FC236}">
                <a16:creationId xmlns:a16="http://schemas.microsoft.com/office/drawing/2014/main" id="{0EF5C5FD-869A-46A2-A5A7-7B1B4403F96E}"/>
              </a:ext>
            </a:extLst>
          </p:cNvPr>
          <p:cNvSpPr>
            <a:spLocks noGrp="1"/>
          </p:cNvSpPr>
          <p:nvPr>
            <p:ph type="body" sz="quarter" idx="13"/>
          </p:nvPr>
        </p:nvSpPr>
        <p:spPr/>
        <p:txBody>
          <a:bodyPr/>
          <a:lstStyle/>
          <a:p>
            <a:r>
              <a:rPr lang="en-IN" dirty="0"/>
              <a:t> </a:t>
            </a:r>
          </a:p>
        </p:txBody>
      </p:sp>
      <p:sp>
        <p:nvSpPr>
          <p:cNvPr id="4" name="Segnaposto contenuto 3">
            <a:extLst>
              <a:ext uri="{FF2B5EF4-FFF2-40B4-BE49-F238E27FC236}">
                <a16:creationId xmlns:a16="http://schemas.microsoft.com/office/drawing/2014/main" id="{C6956C02-736E-4871-B15E-73F82976F543}"/>
              </a:ext>
            </a:extLst>
          </p:cNvPr>
          <p:cNvSpPr>
            <a:spLocks noGrp="1"/>
          </p:cNvSpPr>
          <p:nvPr>
            <p:ph sz="half" idx="1"/>
          </p:nvPr>
        </p:nvSpPr>
        <p:spPr>
          <a:xfrm>
            <a:off x="758825" y="1825579"/>
            <a:ext cx="10664825" cy="4362299"/>
          </a:xfrm>
        </p:spPr>
        <p:txBody>
          <a:bodyPr/>
          <a:lstStyle/>
          <a:p>
            <a:pPr marL="342900" indent="-342900">
              <a:buAutoNum type="arabicParenBoth"/>
            </a:pPr>
            <a:r>
              <a:rPr lang="en-US" sz="1600" dirty="0"/>
              <a:t>No transmission charges for the use of ISTS shall be levied for the following GNA quantum (GNARE), for scheduling power from (i) REGS or RHGS based on wind or solar sources or (ii) ESS charged with REGS or RHGS based on wind or solar sources:</a:t>
            </a:r>
          </a:p>
          <a:p>
            <a:pPr marL="342900" indent="-342900">
              <a:buAutoNum type="arabicParenBoth"/>
            </a:pPr>
            <a:endParaRPr lang="en-US" sz="1600" dirty="0"/>
          </a:p>
          <a:p>
            <a:pPr marL="0" indent="0">
              <a:buNone/>
            </a:pPr>
            <a:endParaRPr lang="en-US" sz="1600" dirty="0"/>
          </a:p>
          <a:p>
            <a:pPr marL="0" indent="0">
              <a:buNone/>
            </a:pPr>
            <a:endParaRPr lang="en-US" sz="1600" dirty="0"/>
          </a:p>
          <a:p>
            <a:pPr marL="0" indent="0">
              <a:buNone/>
            </a:pPr>
            <a:r>
              <a:rPr lang="en-US" sz="1600" dirty="0"/>
              <a:t>Where</a:t>
            </a:r>
          </a:p>
          <a:p>
            <a:pPr marL="0" indent="0">
              <a:buNone/>
            </a:pPr>
            <a:r>
              <a:rPr lang="en-US" sz="1600" dirty="0"/>
              <a:t>•	SDRG is drawl schedule (in MW) through ISTS under GNA from entities covered under subclauses (i) and (ii) of this Regulation in nth block.</a:t>
            </a:r>
          </a:p>
          <a:p>
            <a:pPr marL="0" indent="0">
              <a:buNone/>
            </a:pPr>
            <a:r>
              <a:rPr lang="en-US" sz="1600" dirty="0"/>
              <a:t>•	SDTG is total drawl schedule (in MW) under GNA through ISTS from all sources in nth block.</a:t>
            </a:r>
          </a:p>
          <a:p>
            <a:pPr marL="0" indent="0">
              <a:buNone/>
            </a:pPr>
            <a:r>
              <a:rPr lang="en-US" sz="1600" dirty="0"/>
              <a:t>•	‘n’ is the nth time block</a:t>
            </a:r>
          </a:p>
          <a:p>
            <a:pPr marL="0" indent="0">
              <a:buNone/>
            </a:pPr>
            <a:r>
              <a:rPr lang="en-US" sz="1600" dirty="0"/>
              <a:t>•	T is number of time blocks in a month = 96 X number of days in a month</a:t>
            </a:r>
          </a:p>
          <a:p>
            <a:pPr marL="0" indent="0">
              <a:buNone/>
            </a:pPr>
            <a:endParaRPr lang="en-US" sz="1600" dirty="0"/>
          </a:p>
          <a:p>
            <a:pPr marL="0" indent="0">
              <a:buNone/>
            </a:pPr>
            <a:r>
              <a:rPr lang="en-US" sz="1600" dirty="0"/>
              <a:t>Provided that in case total drawl schedule (in MW) under GNA through ISTS from all sources, for nth time block, is less than 75% of Maximum schedule corresponding to GNA, the “SDTG” shall be taken as 75% of maximum schedule corresponding to GNA for the nth block.</a:t>
            </a:r>
          </a:p>
          <a:p>
            <a:pPr marL="0" indent="0">
              <a:buNone/>
            </a:pPr>
            <a:endParaRPr lang="en-US" sz="1600" dirty="0"/>
          </a:p>
          <a:p>
            <a:pPr marL="0" indent="0">
              <a:buNone/>
            </a:pPr>
            <a:endParaRPr lang="en-US" sz="1600" dirty="0"/>
          </a:p>
          <a:p>
            <a:pPr marL="342900" indent="-342900">
              <a:buAutoNum type="arabicParenBoth"/>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342900" indent="-342900">
              <a:buAutoNum type="arabicParenBoth"/>
            </a:pPr>
            <a:endParaRPr lang="en-US" sz="1600" dirty="0"/>
          </a:p>
          <a:p>
            <a:pPr marL="342900" indent="-342900">
              <a:buAutoNum type="arabicParenBoth"/>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p:txBody>
      </p:sp>
      <p:sp>
        <p:nvSpPr>
          <p:cNvPr id="7" name="Segnaposto numero diapositiva 6">
            <a:extLst>
              <a:ext uri="{FF2B5EF4-FFF2-40B4-BE49-F238E27FC236}">
                <a16:creationId xmlns:a16="http://schemas.microsoft.com/office/drawing/2014/main" id="{6A27FF45-F513-47C7-AD3D-91E8D02F5A30}"/>
              </a:ext>
            </a:extLst>
          </p:cNvPr>
          <p:cNvSpPr>
            <a:spLocks noGrp="1"/>
          </p:cNvSpPr>
          <p:nvPr>
            <p:ph type="sldNum" sz="quarter" idx="12"/>
          </p:nvPr>
        </p:nvSpPr>
        <p:spPr/>
        <p:txBody>
          <a:bodyPr/>
          <a:lstStyle/>
          <a:p>
            <a:fld id="{1ED2235E-0982-3B42-A838-A74550CD4449}" type="slidenum">
              <a:rPr lang="en-US" smtClean="0"/>
              <a:pPr/>
              <a:t>2</a:t>
            </a:fld>
            <a:endParaRPr lang="en-US" dirty="0"/>
          </a:p>
        </p:txBody>
      </p:sp>
      <p:pic>
        <p:nvPicPr>
          <p:cNvPr id="17" name="Picture 16">
            <a:extLst>
              <a:ext uri="{FF2B5EF4-FFF2-40B4-BE49-F238E27FC236}">
                <a16:creationId xmlns:a16="http://schemas.microsoft.com/office/drawing/2014/main" id="{0A50786F-A52B-D7B9-2F85-1090C9FF225A}"/>
              </a:ext>
            </a:extLst>
          </p:cNvPr>
          <p:cNvPicPr>
            <a:picLocks noChangeAspect="1"/>
          </p:cNvPicPr>
          <p:nvPr/>
        </p:nvPicPr>
        <p:blipFill>
          <a:blip r:embed="rId2"/>
          <a:stretch>
            <a:fillRect/>
          </a:stretch>
        </p:blipFill>
        <p:spPr>
          <a:xfrm>
            <a:off x="3583748" y="2533338"/>
            <a:ext cx="3783230" cy="1311638"/>
          </a:xfrm>
          <a:prstGeom prst="rect">
            <a:avLst/>
          </a:prstGeom>
        </p:spPr>
      </p:pic>
    </p:spTree>
    <p:extLst>
      <p:ext uri="{BB962C8B-B14F-4D97-AF65-F5344CB8AC3E}">
        <p14:creationId xmlns:p14="http://schemas.microsoft.com/office/powerpoint/2010/main" val="4224831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1870DB-CAF1-4ACA-BF45-C54A5DDD1D0C}"/>
              </a:ext>
            </a:extLst>
          </p:cNvPr>
          <p:cNvSpPr>
            <a:spLocks noGrp="1"/>
          </p:cNvSpPr>
          <p:nvPr>
            <p:ph type="title"/>
          </p:nvPr>
        </p:nvSpPr>
        <p:spPr/>
        <p:txBody>
          <a:bodyPr/>
          <a:lstStyle/>
          <a:p>
            <a:r>
              <a:rPr lang="en-IN" dirty="0"/>
              <a:t>Impact</a:t>
            </a:r>
            <a:endParaRPr lang="en-US" dirty="0"/>
          </a:p>
        </p:txBody>
      </p:sp>
      <p:sp>
        <p:nvSpPr>
          <p:cNvPr id="3" name="Segnaposto testo 2">
            <a:extLst>
              <a:ext uri="{FF2B5EF4-FFF2-40B4-BE49-F238E27FC236}">
                <a16:creationId xmlns:a16="http://schemas.microsoft.com/office/drawing/2014/main" id="{0EF5C5FD-869A-46A2-A5A7-7B1B4403F96E}"/>
              </a:ext>
            </a:extLst>
          </p:cNvPr>
          <p:cNvSpPr>
            <a:spLocks noGrp="1"/>
          </p:cNvSpPr>
          <p:nvPr>
            <p:ph type="body" sz="quarter" idx="13"/>
          </p:nvPr>
        </p:nvSpPr>
        <p:spPr/>
        <p:txBody>
          <a:bodyPr/>
          <a:lstStyle/>
          <a:p>
            <a:r>
              <a:rPr lang="en-IN" dirty="0"/>
              <a:t> </a:t>
            </a:r>
          </a:p>
        </p:txBody>
      </p:sp>
      <p:sp>
        <p:nvSpPr>
          <p:cNvPr id="4" name="Segnaposto contenuto 3">
            <a:extLst>
              <a:ext uri="{FF2B5EF4-FFF2-40B4-BE49-F238E27FC236}">
                <a16:creationId xmlns:a16="http://schemas.microsoft.com/office/drawing/2014/main" id="{C6956C02-736E-4871-B15E-73F82976F543}"/>
              </a:ext>
            </a:extLst>
          </p:cNvPr>
          <p:cNvSpPr>
            <a:spLocks noGrp="1"/>
          </p:cNvSpPr>
          <p:nvPr>
            <p:ph sz="half" idx="1"/>
          </p:nvPr>
        </p:nvSpPr>
        <p:spPr>
          <a:xfrm>
            <a:off x="758824" y="1615716"/>
            <a:ext cx="10664825" cy="4362299"/>
          </a:xfrm>
        </p:spPr>
        <p:txBody>
          <a:bodyPr/>
          <a:lstStyle/>
          <a:p>
            <a:pPr>
              <a:buFont typeface="Wingdings" panose="05000000000000000000" pitchFamily="2" charset="2"/>
              <a:buChar char="§"/>
            </a:pPr>
            <a:r>
              <a:rPr lang="en-US" dirty="0"/>
              <a:t>CERC Sharing Regulations 2020 – provided for 100% exemption for RE power. </a:t>
            </a:r>
          </a:p>
          <a:p>
            <a:pPr>
              <a:buFont typeface="Wingdings" panose="05000000000000000000" pitchFamily="2" charset="2"/>
              <a:buChar char="§"/>
            </a:pPr>
            <a:r>
              <a:rPr lang="en-US" dirty="0"/>
              <a:t>The proposed formula does not provide 100% exemption, specially for OA/ C&amp;I consumer procuring 100% RE</a:t>
            </a:r>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r>
              <a:rPr lang="en-US" dirty="0"/>
              <a:t>Suggested solution </a:t>
            </a:r>
          </a:p>
          <a:p>
            <a:pPr marL="0" indent="0">
              <a:buNone/>
            </a:pPr>
            <a:r>
              <a:rPr lang="en-IN" sz="1600" dirty="0">
                <a:effectLst/>
                <a:latin typeface="Calibri" panose="020F0502020204030204" pitchFamily="34" charset="0"/>
                <a:ea typeface="Calibri" panose="020F0502020204030204" pitchFamily="34" charset="0"/>
                <a:cs typeface="Times New Roman" panose="02020603050405020304" pitchFamily="18" charset="0"/>
              </a:rPr>
              <a:t>		</a:t>
            </a:r>
            <a:r>
              <a:rPr lang="en-IN" dirty="0">
                <a:effectLst/>
                <a:latin typeface="Calibri" panose="020F0502020204030204" pitchFamily="34" charset="0"/>
                <a:ea typeface="Calibri" panose="020F0502020204030204" pitchFamily="34" charset="0"/>
                <a:cs typeface="Times New Roman" panose="02020603050405020304" pitchFamily="18" charset="0"/>
              </a:rPr>
              <a:t>GNA</a:t>
            </a:r>
            <a:r>
              <a:rPr lang="en-IN" baseline="-25000" dirty="0">
                <a:effectLst/>
                <a:latin typeface="Calibri" panose="020F0502020204030204" pitchFamily="34" charset="0"/>
                <a:ea typeface="Calibri" panose="020F0502020204030204" pitchFamily="34" charset="0"/>
                <a:cs typeface="Times New Roman" panose="02020603050405020304" pitchFamily="18" charset="0"/>
              </a:rPr>
              <a:t>RE</a:t>
            </a:r>
            <a:r>
              <a:rPr lang="en-IN" dirty="0">
                <a:effectLst/>
                <a:latin typeface="Calibri" panose="020F0502020204030204" pitchFamily="34" charset="0"/>
                <a:ea typeface="Calibri" panose="020F0502020204030204" pitchFamily="34" charset="0"/>
                <a:cs typeface="Times New Roman" panose="02020603050405020304" pitchFamily="18" charset="0"/>
              </a:rPr>
              <a:t> (in MW)= GNA X (ADR</a:t>
            </a:r>
            <a:r>
              <a:rPr lang="en-IN" baseline="-25000" dirty="0">
                <a:effectLst/>
                <a:latin typeface="Calibri" panose="020F0502020204030204" pitchFamily="34" charset="0"/>
                <a:ea typeface="Calibri" panose="020F0502020204030204" pitchFamily="34" charset="0"/>
                <a:cs typeface="Times New Roman" panose="02020603050405020304" pitchFamily="18" charset="0"/>
              </a:rPr>
              <a:t>G</a:t>
            </a:r>
            <a:r>
              <a:rPr lang="en-IN" dirty="0">
                <a:effectLst/>
                <a:latin typeface="Calibri" panose="020F0502020204030204" pitchFamily="34" charset="0"/>
                <a:ea typeface="Calibri" panose="020F0502020204030204" pitchFamily="34" charset="0"/>
                <a:cs typeface="Times New Roman" panose="02020603050405020304" pitchFamily="18" charset="0"/>
              </a:rPr>
              <a:t>/ ADT</a:t>
            </a:r>
            <a:r>
              <a:rPr lang="en-IN" baseline="-25000" dirty="0">
                <a:effectLst/>
                <a:latin typeface="Calibri" panose="020F0502020204030204" pitchFamily="34" charset="0"/>
                <a:ea typeface="Calibri" panose="020F0502020204030204" pitchFamily="34" charset="0"/>
                <a:cs typeface="Times New Roman" panose="02020603050405020304" pitchFamily="18" charset="0"/>
              </a:rPr>
              <a:t>G</a:t>
            </a:r>
            <a:r>
              <a:rPr lang="en-IN"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en-IN" dirty="0">
                <a:latin typeface="Calibri" panose="020F0502020204030204" pitchFamily="34" charset="0"/>
                <a:ea typeface="Calibri" panose="020F0502020204030204" pitchFamily="34" charset="0"/>
                <a:cs typeface="Times New Roman" panose="02020603050405020304" pitchFamily="18" charset="0"/>
              </a:rPr>
              <a:t>Where, </a:t>
            </a:r>
          </a:p>
          <a:p>
            <a:pPr>
              <a:buFontTx/>
              <a:buChar char="-"/>
            </a:pPr>
            <a:r>
              <a:rPr lang="en-US" dirty="0">
                <a:latin typeface="Calibri" panose="020F0502020204030204" pitchFamily="34" charset="0"/>
                <a:ea typeface="Calibri" panose="020F0502020204030204" pitchFamily="34" charset="0"/>
                <a:cs typeface="Times New Roman" panose="02020603050405020304" pitchFamily="18" charset="0"/>
              </a:rPr>
              <a:t>ADR</a:t>
            </a:r>
            <a:r>
              <a:rPr lang="en-US" baseline="-25000" dirty="0">
                <a:latin typeface="Calibri" panose="020F0502020204030204" pitchFamily="34" charset="0"/>
                <a:ea typeface="Calibri" panose="020F0502020204030204" pitchFamily="34" charset="0"/>
                <a:cs typeface="Times New Roman" panose="02020603050405020304" pitchFamily="18" charset="0"/>
              </a:rPr>
              <a:t>G</a:t>
            </a:r>
            <a:r>
              <a:rPr lang="en-US" dirty="0">
                <a:latin typeface="Calibri" panose="020F0502020204030204" pitchFamily="34" charset="0"/>
                <a:ea typeface="Calibri" panose="020F0502020204030204" pitchFamily="34" charset="0"/>
                <a:cs typeface="Times New Roman" panose="02020603050405020304" pitchFamily="18" charset="0"/>
              </a:rPr>
              <a:t> is the average of daily maximum actual schedule drawl (in MW) through ISTS under GNA from entities covered under subclauses (i) and (ii) of this Regulation </a:t>
            </a:r>
          </a:p>
          <a:p>
            <a:pPr>
              <a:buFontTx/>
              <a:buChar char="-"/>
            </a:pPr>
            <a:r>
              <a:rPr lang="en-US" dirty="0">
                <a:latin typeface="Calibri" panose="020F0502020204030204" pitchFamily="34" charset="0"/>
                <a:ea typeface="Calibri" panose="020F0502020204030204" pitchFamily="34" charset="0"/>
                <a:cs typeface="Times New Roman" panose="02020603050405020304" pitchFamily="18" charset="0"/>
              </a:rPr>
              <a:t>ADT</a:t>
            </a:r>
            <a:r>
              <a:rPr lang="en-US" baseline="-25000" dirty="0">
                <a:latin typeface="Calibri" panose="020F0502020204030204" pitchFamily="34" charset="0"/>
                <a:ea typeface="Calibri" panose="020F0502020204030204" pitchFamily="34" charset="0"/>
                <a:cs typeface="Times New Roman" panose="02020603050405020304" pitchFamily="18" charset="0"/>
              </a:rPr>
              <a:t>G</a:t>
            </a:r>
            <a:r>
              <a:rPr lang="en-US" dirty="0">
                <a:latin typeface="Calibri" panose="020F0502020204030204" pitchFamily="34" charset="0"/>
                <a:ea typeface="Calibri" panose="020F0502020204030204" pitchFamily="34" charset="0"/>
                <a:cs typeface="Times New Roman" panose="02020603050405020304" pitchFamily="18" charset="0"/>
              </a:rPr>
              <a:t> is the average of daily maximum actual total actual drawl schedule (in MW) under GNA through ISTS from all sources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endParaRPr lang="en-US" dirty="0"/>
          </a:p>
          <a:p>
            <a:pPr marL="0" indent="0">
              <a:buNone/>
            </a:pPr>
            <a:endParaRPr lang="en-US" dirty="0"/>
          </a:p>
          <a:p>
            <a:pPr marL="0" indent="0">
              <a:buNone/>
            </a:pPr>
            <a:endParaRPr lang="en-US" dirty="0"/>
          </a:p>
          <a:p>
            <a:pPr>
              <a:buFont typeface="Wingdings" panose="05000000000000000000" pitchFamily="2" charset="2"/>
              <a:buChar char="§"/>
            </a:pPr>
            <a:endParaRPr lang="en-US" dirty="0"/>
          </a:p>
          <a:p>
            <a:pPr marL="0" indent="0">
              <a:buNone/>
            </a:pPr>
            <a:endParaRPr lang="en-US" sz="1400" dirty="0"/>
          </a:p>
          <a:p>
            <a:pPr marL="0" indent="0">
              <a:buNone/>
            </a:pPr>
            <a:endParaRPr lang="en-US" sz="1400" dirty="0"/>
          </a:p>
          <a:p>
            <a:pPr marL="342900" indent="-342900">
              <a:buAutoNum type="arabicParenBoth"/>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342900" indent="-342900">
              <a:buAutoNum type="arabicParenBoth"/>
            </a:pPr>
            <a:endParaRPr lang="en-US" sz="1400" dirty="0"/>
          </a:p>
          <a:p>
            <a:pPr marL="342900" indent="-342900">
              <a:buAutoNum type="arabicParenBoth"/>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p:txBody>
      </p:sp>
      <p:sp>
        <p:nvSpPr>
          <p:cNvPr id="7" name="Segnaposto numero diapositiva 6">
            <a:extLst>
              <a:ext uri="{FF2B5EF4-FFF2-40B4-BE49-F238E27FC236}">
                <a16:creationId xmlns:a16="http://schemas.microsoft.com/office/drawing/2014/main" id="{6A27FF45-F513-47C7-AD3D-91E8D02F5A30}"/>
              </a:ext>
            </a:extLst>
          </p:cNvPr>
          <p:cNvSpPr>
            <a:spLocks noGrp="1"/>
          </p:cNvSpPr>
          <p:nvPr>
            <p:ph type="sldNum" sz="quarter" idx="12"/>
          </p:nvPr>
        </p:nvSpPr>
        <p:spPr/>
        <p:txBody>
          <a:bodyPr/>
          <a:lstStyle/>
          <a:p>
            <a:fld id="{1ED2235E-0982-3B42-A838-A74550CD4449}" type="slidenum">
              <a:rPr lang="en-US" smtClean="0"/>
              <a:pPr/>
              <a:t>3</a:t>
            </a:fld>
            <a:endParaRPr lang="en-US" dirty="0"/>
          </a:p>
        </p:txBody>
      </p:sp>
      <p:graphicFrame>
        <p:nvGraphicFramePr>
          <p:cNvPr id="30" name="Table 6">
            <a:extLst>
              <a:ext uri="{FF2B5EF4-FFF2-40B4-BE49-F238E27FC236}">
                <a16:creationId xmlns:a16="http://schemas.microsoft.com/office/drawing/2014/main" id="{3D5166D8-893A-89CE-5B49-C9424402FA2B}"/>
              </a:ext>
            </a:extLst>
          </p:cNvPr>
          <p:cNvGraphicFramePr>
            <a:graphicFrameLocks noGrp="1"/>
          </p:cNvGraphicFramePr>
          <p:nvPr>
            <p:extLst>
              <p:ext uri="{D42A27DB-BD31-4B8C-83A1-F6EECF244321}">
                <p14:modId xmlns:p14="http://schemas.microsoft.com/office/powerpoint/2010/main" val="3742009675"/>
              </p:ext>
            </p:extLst>
          </p:nvPr>
        </p:nvGraphicFramePr>
        <p:xfrm>
          <a:off x="1506406" y="2583180"/>
          <a:ext cx="8811586" cy="1669122"/>
        </p:xfrm>
        <a:graphic>
          <a:graphicData uri="http://schemas.openxmlformats.org/drawingml/2006/table">
            <a:tbl>
              <a:tblPr firstRow="1" bandRow="1">
                <a:tableStyleId>{21E4AEA4-8DFA-4A89-87EB-49C32662AFE0}</a:tableStyleId>
              </a:tblPr>
              <a:tblGrid>
                <a:gridCol w="1536163">
                  <a:extLst>
                    <a:ext uri="{9D8B030D-6E8A-4147-A177-3AD203B41FA5}">
                      <a16:colId xmlns:a16="http://schemas.microsoft.com/office/drawing/2014/main" val="1244213380"/>
                    </a:ext>
                  </a:extLst>
                </a:gridCol>
                <a:gridCol w="1508072">
                  <a:extLst>
                    <a:ext uri="{9D8B030D-6E8A-4147-A177-3AD203B41FA5}">
                      <a16:colId xmlns:a16="http://schemas.microsoft.com/office/drawing/2014/main" val="3236351276"/>
                    </a:ext>
                  </a:extLst>
                </a:gridCol>
                <a:gridCol w="1793381">
                  <a:extLst>
                    <a:ext uri="{9D8B030D-6E8A-4147-A177-3AD203B41FA5}">
                      <a16:colId xmlns:a16="http://schemas.microsoft.com/office/drawing/2014/main" val="3092506990"/>
                    </a:ext>
                  </a:extLst>
                </a:gridCol>
                <a:gridCol w="1630347">
                  <a:extLst>
                    <a:ext uri="{9D8B030D-6E8A-4147-A177-3AD203B41FA5}">
                      <a16:colId xmlns:a16="http://schemas.microsoft.com/office/drawing/2014/main" val="3688705089"/>
                    </a:ext>
                  </a:extLst>
                </a:gridCol>
                <a:gridCol w="2343623">
                  <a:extLst>
                    <a:ext uri="{9D8B030D-6E8A-4147-A177-3AD203B41FA5}">
                      <a16:colId xmlns:a16="http://schemas.microsoft.com/office/drawing/2014/main" val="4284732963"/>
                    </a:ext>
                  </a:extLst>
                </a:gridCol>
              </a:tblGrid>
              <a:tr h="616504">
                <a:tc>
                  <a:txBody>
                    <a:bodyPr/>
                    <a:lstStyle/>
                    <a:p>
                      <a:endParaRPr lang="en-US" sz="1400" dirty="0">
                        <a:latin typeface="+mn-lt"/>
                      </a:endParaRPr>
                    </a:p>
                  </a:txBody>
                  <a:tcPr anchor="ctr"/>
                </a:tc>
                <a:tc>
                  <a:txBody>
                    <a:bodyPr/>
                    <a:lstStyle/>
                    <a:p>
                      <a:pPr algn="ctr"/>
                      <a:r>
                        <a:rPr lang="en-US" sz="1400" dirty="0"/>
                        <a:t>C&amp;I </a:t>
                      </a:r>
                    </a:p>
                    <a:p>
                      <a:pPr algn="ctr"/>
                      <a:r>
                        <a:rPr lang="en-US" sz="1400" dirty="0"/>
                        <a:t>Solar </a:t>
                      </a:r>
                    </a:p>
                    <a:p>
                      <a:pPr algn="ctr"/>
                      <a:r>
                        <a:rPr lang="en-US" sz="1400" dirty="0"/>
                        <a:t>(100 MW)</a:t>
                      </a:r>
                      <a:endParaRPr lang="en-US" sz="1400" dirty="0">
                        <a:latin typeface="+mn-lt"/>
                      </a:endParaRPr>
                    </a:p>
                  </a:txBody>
                  <a:tcPr anchor="ctr"/>
                </a:tc>
                <a:tc>
                  <a:txBody>
                    <a:bodyPr/>
                    <a:lstStyle/>
                    <a:p>
                      <a:pPr algn="ctr"/>
                      <a:r>
                        <a:rPr lang="en-US" sz="1400" dirty="0"/>
                        <a:t>C&amp;I</a:t>
                      </a:r>
                    </a:p>
                    <a:p>
                      <a:pPr algn="ctr"/>
                      <a:r>
                        <a:rPr lang="en-US" sz="1400" dirty="0"/>
                        <a:t>Wind </a:t>
                      </a:r>
                    </a:p>
                    <a:p>
                      <a:pPr algn="ctr"/>
                      <a:r>
                        <a:rPr lang="en-US" sz="1400" dirty="0">
                          <a:latin typeface="+mn-lt"/>
                        </a:rPr>
                        <a:t>(100 MW)</a:t>
                      </a:r>
                    </a:p>
                  </a:txBody>
                  <a:tcPr anchor="ctr"/>
                </a:tc>
                <a:tc>
                  <a:txBody>
                    <a:bodyPr/>
                    <a:lstStyle/>
                    <a:p>
                      <a:pPr algn="ctr"/>
                      <a:r>
                        <a:rPr lang="en-US" sz="1400" dirty="0"/>
                        <a:t>C&amp;I </a:t>
                      </a:r>
                    </a:p>
                    <a:p>
                      <a:pPr algn="ctr"/>
                      <a:r>
                        <a:rPr lang="en-US" sz="1400" dirty="0"/>
                        <a:t>W+S Hybrid</a:t>
                      </a:r>
                    </a:p>
                    <a:p>
                      <a:pPr algn="ctr"/>
                      <a:r>
                        <a:rPr lang="en-US" sz="1400" dirty="0">
                          <a:latin typeface="+mn-lt"/>
                        </a:rPr>
                        <a:t>(100 MW)</a:t>
                      </a:r>
                    </a:p>
                  </a:txBody>
                  <a:tcPr anchor="ctr"/>
                </a:tc>
                <a:tc>
                  <a:txBody>
                    <a:bodyPr/>
                    <a:lstStyle/>
                    <a:p>
                      <a:pPr algn="ctr"/>
                      <a:r>
                        <a:rPr lang="en-US" sz="1400" dirty="0">
                          <a:latin typeface="+mn-lt"/>
                        </a:rPr>
                        <a:t>Discom</a:t>
                      </a:r>
                    </a:p>
                    <a:p>
                      <a:pPr algn="ctr"/>
                      <a:r>
                        <a:rPr lang="en-US" sz="1400" dirty="0">
                          <a:latin typeface="+mn-lt"/>
                        </a:rPr>
                        <a:t>S+W+T</a:t>
                      </a:r>
                    </a:p>
                    <a:p>
                      <a:pPr algn="ctr"/>
                      <a:r>
                        <a:rPr lang="en-US" sz="1400" dirty="0">
                          <a:latin typeface="+mn-lt"/>
                        </a:rPr>
                        <a:t>(100+100+1000)</a:t>
                      </a:r>
                    </a:p>
                  </a:txBody>
                  <a:tcPr anchor="ctr"/>
                </a:tc>
                <a:extLst>
                  <a:ext uri="{0D108BD9-81ED-4DB2-BD59-A6C34878D82A}">
                    <a16:rowId xmlns:a16="http://schemas.microsoft.com/office/drawing/2014/main" val="2247337760"/>
                  </a:ext>
                </a:extLst>
              </a:tr>
              <a:tr h="312534">
                <a:tc>
                  <a:txBody>
                    <a:bodyPr/>
                    <a:lstStyle/>
                    <a:p>
                      <a:pPr algn="l" fontAlgn="b"/>
                      <a:r>
                        <a:rPr lang="en-US" sz="1400" b="0" u="none" strike="noStrike" dirty="0">
                          <a:solidFill>
                            <a:srgbClr val="000000"/>
                          </a:solidFill>
                          <a:effectLst/>
                        </a:rPr>
                        <a:t>GNA (MW)</a:t>
                      </a:r>
                      <a:endParaRPr lang="en-US" sz="1400" b="0" i="0" u="none" strike="noStrike" dirty="0">
                        <a:solidFill>
                          <a:srgbClr val="000000"/>
                        </a:solidFill>
                        <a:effectLst/>
                        <a:latin typeface="+mn-lt"/>
                      </a:endParaRPr>
                    </a:p>
                  </a:txBody>
                  <a:tcPr marL="9525" marR="9525" marT="9525" marB="0" anchor="ctr"/>
                </a:tc>
                <a:tc>
                  <a:txBody>
                    <a:bodyPr/>
                    <a:lstStyle/>
                    <a:p>
                      <a:pPr algn="ctr"/>
                      <a:r>
                        <a:rPr lang="en-US" sz="1400" dirty="0"/>
                        <a:t>100</a:t>
                      </a:r>
                      <a:endParaRPr lang="en-US" sz="1400" dirty="0">
                        <a:latin typeface="+mn-lt"/>
                      </a:endParaRPr>
                    </a:p>
                  </a:txBody>
                  <a:tcPr anchor="ctr"/>
                </a:tc>
                <a:tc>
                  <a:txBody>
                    <a:bodyPr/>
                    <a:lstStyle/>
                    <a:p>
                      <a:pPr algn="ctr"/>
                      <a:r>
                        <a:rPr lang="en-US" sz="1400" dirty="0"/>
                        <a:t>100</a:t>
                      </a:r>
                      <a:endParaRPr lang="en-US" sz="1400" dirty="0">
                        <a:latin typeface="+mn-lt"/>
                      </a:endParaRPr>
                    </a:p>
                  </a:txBody>
                  <a:tcPr anchor="ctr"/>
                </a:tc>
                <a:tc>
                  <a:txBody>
                    <a:bodyPr/>
                    <a:lstStyle/>
                    <a:p>
                      <a:pPr algn="ctr"/>
                      <a:r>
                        <a:rPr lang="en-US" sz="1400" dirty="0"/>
                        <a:t>200</a:t>
                      </a:r>
                      <a:endParaRPr lang="en-US" sz="1400" dirty="0">
                        <a:latin typeface="+mn-lt"/>
                      </a:endParaRPr>
                    </a:p>
                  </a:txBody>
                  <a:tcPr anchor="ctr"/>
                </a:tc>
                <a:tc>
                  <a:txBody>
                    <a:bodyPr/>
                    <a:lstStyle/>
                    <a:p>
                      <a:pPr algn="ctr"/>
                      <a:r>
                        <a:rPr lang="en-US" sz="1400" dirty="0">
                          <a:latin typeface="+mn-lt"/>
                        </a:rPr>
                        <a:t>1200</a:t>
                      </a:r>
                    </a:p>
                  </a:txBody>
                  <a:tcPr anchor="ctr"/>
                </a:tc>
                <a:extLst>
                  <a:ext uri="{0D108BD9-81ED-4DB2-BD59-A6C34878D82A}">
                    <a16:rowId xmlns:a16="http://schemas.microsoft.com/office/drawing/2014/main" val="1891263146"/>
                  </a:ext>
                </a:extLst>
              </a:tr>
              <a:tr h="312534">
                <a:tc>
                  <a:txBody>
                    <a:bodyPr/>
                    <a:lstStyle/>
                    <a:p>
                      <a:pPr algn="l" fontAlgn="b"/>
                      <a:r>
                        <a:rPr lang="en-US" sz="1400" b="0" u="none" strike="noStrike" dirty="0">
                          <a:solidFill>
                            <a:srgbClr val="000000"/>
                          </a:solidFill>
                          <a:effectLst/>
                        </a:rPr>
                        <a:t>GNA</a:t>
                      </a:r>
                      <a:r>
                        <a:rPr lang="en-US" sz="1400" b="0" u="none" strike="noStrike" baseline="-25000" dirty="0">
                          <a:solidFill>
                            <a:srgbClr val="000000"/>
                          </a:solidFill>
                          <a:effectLst/>
                        </a:rPr>
                        <a:t>RE</a:t>
                      </a:r>
                      <a:r>
                        <a:rPr lang="en-US" sz="1400" b="0" u="none" strike="noStrike" dirty="0">
                          <a:solidFill>
                            <a:srgbClr val="000000"/>
                          </a:solidFill>
                          <a:effectLst/>
                        </a:rPr>
                        <a:t> (MW)</a:t>
                      </a:r>
                      <a:endParaRPr lang="en-US" sz="1400" b="0" i="0" u="none" strike="noStrike" dirty="0">
                        <a:solidFill>
                          <a:srgbClr val="000000"/>
                        </a:solidFill>
                        <a:effectLst/>
                        <a:latin typeface="+mn-lt"/>
                      </a:endParaRPr>
                    </a:p>
                  </a:txBody>
                  <a:tcPr marL="9525" marR="9525" marT="9525" marB="0" anchor="ctr"/>
                </a:tc>
                <a:tc>
                  <a:txBody>
                    <a:bodyPr/>
                    <a:lstStyle/>
                    <a:p>
                      <a:pPr algn="ctr"/>
                      <a:r>
                        <a:rPr lang="en-US" sz="1400" dirty="0">
                          <a:latin typeface="+mn-lt"/>
                        </a:rPr>
                        <a:t>31.85</a:t>
                      </a:r>
                    </a:p>
                  </a:txBody>
                  <a:tcPr anchor="ctr"/>
                </a:tc>
                <a:tc>
                  <a:txBody>
                    <a:bodyPr/>
                    <a:lstStyle/>
                    <a:p>
                      <a:pPr algn="ctr"/>
                      <a:r>
                        <a:rPr lang="en-US" sz="1400" dirty="0"/>
                        <a:t>78.56</a:t>
                      </a:r>
                      <a:endParaRPr lang="en-US" sz="1400" dirty="0">
                        <a:latin typeface="+mn-lt"/>
                      </a:endParaRPr>
                    </a:p>
                  </a:txBody>
                  <a:tcPr anchor="ctr"/>
                </a:tc>
                <a:tc>
                  <a:txBody>
                    <a:bodyPr/>
                    <a:lstStyle/>
                    <a:p>
                      <a:pPr algn="ctr"/>
                      <a:r>
                        <a:rPr lang="en-US" sz="1400" dirty="0"/>
                        <a:t>110.98</a:t>
                      </a:r>
                      <a:endParaRPr lang="en-US" sz="1400" dirty="0">
                        <a:latin typeface="+mn-lt"/>
                      </a:endParaRPr>
                    </a:p>
                  </a:txBody>
                  <a:tcPr anchor="ctr"/>
                </a:tc>
                <a:tc>
                  <a:txBody>
                    <a:bodyPr/>
                    <a:lstStyle/>
                    <a:p>
                      <a:pPr algn="ctr"/>
                      <a:r>
                        <a:rPr lang="en-US" sz="1400" dirty="0">
                          <a:latin typeface="+mn-lt"/>
                        </a:rPr>
                        <a:t>109.22</a:t>
                      </a:r>
                    </a:p>
                  </a:txBody>
                  <a:tcPr anchor="ctr"/>
                </a:tc>
                <a:extLst>
                  <a:ext uri="{0D108BD9-81ED-4DB2-BD59-A6C34878D82A}">
                    <a16:rowId xmlns:a16="http://schemas.microsoft.com/office/drawing/2014/main" val="2223472457"/>
                  </a:ext>
                </a:extLst>
              </a:tr>
              <a:tr h="312534">
                <a:tc>
                  <a:txBody>
                    <a:bodyPr/>
                    <a:lstStyle/>
                    <a:p>
                      <a:pPr algn="l" fontAlgn="b"/>
                      <a:r>
                        <a:rPr lang="en-US" sz="1400" b="0" u="none" strike="noStrike" dirty="0">
                          <a:solidFill>
                            <a:srgbClr val="000000"/>
                          </a:solidFill>
                          <a:effectLst/>
                        </a:rPr>
                        <a:t>% Waiver</a:t>
                      </a:r>
                      <a:endParaRPr lang="en-US" sz="1400" b="0" i="0" u="none" strike="noStrike" dirty="0">
                        <a:solidFill>
                          <a:srgbClr val="000000"/>
                        </a:solidFill>
                        <a:effectLst/>
                        <a:latin typeface="+mn-lt"/>
                      </a:endParaRP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31.85%</a:t>
                      </a:r>
                      <a:endParaRPr lang="en-US" sz="1400" dirty="0">
                        <a:latin typeface="+mn-lt"/>
                      </a:endParaRPr>
                    </a:p>
                  </a:txBody>
                  <a:tcPr anchor="ctr"/>
                </a:tc>
                <a:tc>
                  <a:txBody>
                    <a:bodyPr/>
                    <a:lstStyle/>
                    <a:p>
                      <a:pPr algn="ctr"/>
                      <a:r>
                        <a:rPr lang="en-US" sz="1400" dirty="0"/>
                        <a:t>78.56%</a:t>
                      </a:r>
                      <a:endParaRPr lang="en-US" sz="1400" dirty="0">
                        <a:latin typeface="+mn-lt"/>
                      </a:endParaRPr>
                    </a:p>
                  </a:txBody>
                  <a:tcPr anchor="ctr"/>
                </a:tc>
                <a:tc>
                  <a:txBody>
                    <a:bodyPr/>
                    <a:lstStyle/>
                    <a:p>
                      <a:pPr algn="ctr"/>
                      <a:r>
                        <a:rPr lang="en-US" sz="1400" dirty="0"/>
                        <a:t>55.49%</a:t>
                      </a:r>
                      <a:endParaRPr lang="en-US" sz="1400" dirty="0">
                        <a:latin typeface="+mn-lt"/>
                      </a:endParaRPr>
                    </a:p>
                  </a:txBody>
                  <a:tcPr anchor="ctr"/>
                </a:tc>
                <a:tc>
                  <a:txBody>
                    <a:bodyPr/>
                    <a:lstStyle/>
                    <a:p>
                      <a:pPr algn="ctr"/>
                      <a:r>
                        <a:rPr lang="en-US" sz="1400" dirty="0">
                          <a:latin typeface="+mn-lt"/>
                        </a:rPr>
                        <a:t>9.10%</a:t>
                      </a:r>
                    </a:p>
                  </a:txBody>
                  <a:tcPr anchor="ctr"/>
                </a:tc>
                <a:extLst>
                  <a:ext uri="{0D108BD9-81ED-4DB2-BD59-A6C34878D82A}">
                    <a16:rowId xmlns:a16="http://schemas.microsoft.com/office/drawing/2014/main" val="2780827946"/>
                  </a:ext>
                </a:extLst>
              </a:tr>
            </a:tbl>
          </a:graphicData>
        </a:graphic>
      </p:graphicFrame>
    </p:spTree>
    <p:extLst>
      <p:ext uri="{BB962C8B-B14F-4D97-AF65-F5344CB8AC3E}">
        <p14:creationId xmlns:p14="http://schemas.microsoft.com/office/powerpoint/2010/main" val="4263600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79E58D3-CC1E-5426-65E9-5F8A2244C4BD}"/>
              </a:ext>
            </a:extLst>
          </p:cNvPr>
          <p:cNvSpPr>
            <a:spLocks noGrp="1"/>
          </p:cNvSpPr>
          <p:nvPr>
            <p:ph type="title"/>
          </p:nvPr>
        </p:nvSpPr>
        <p:spPr/>
        <p:txBody>
          <a:bodyPr/>
          <a:lstStyle/>
          <a:p>
            <a:r>
              <a:rPr lang="en-US" dirty="0"/>
              <a:t>100% Solar Procurement</a:t>
            </a:r>
          </a:p>
        </p:txBody>
      </p:sp>
      <p:sp>
        <p:nvSpPr>
          <p:cNvPr id="10" name="Text Placeholder 9">
            <a:extLst>
              <a:ext uri="{FF2B5EF4-FFF2-40B4-BE49-F238E27FC236}">
                <a16:creationId xmlns:a16="http://schemas.microsoft.com/office/drawing/2014/main" id="{19C4F788-470B-C245-5EBE-8B8BD8B9324D}"/>
              </a:ext>
            </a:extLst>
          </p:cNvPr>
          <p:cNvSpPr>
            <a:spLocks noGrp="1"/>
          </p:cNvSpPr>
          <p:nvPr>
            <p:ph type="body" sz="quarter" idx="13"/>
          </p:nvPr>
        </p:nvSpPr>
        <p:spPr/>
        <p:txBody>
          <a:bodyPr/>
          <a:lstStyle/>
          <a:p>
            <a:r>
              <a:rPr lang="en-US" dirty="0"/>
              <a:t>100 MW Solar PV</a:t>
            </a:r>
          </a:p>
        </p:txBody>
      </p:sp>
      <p:sp>
        <p:nvSpPr>
          <p:cNvPr id="6" name="Footer Placeholder 5">
            <a:extLst>
              <a:ext uri="{FF2B5EF4-FFF2-40B4-BE49-F238E27FC236}">
                <a16:creationId xmlns:a16="http://schemas.microsoft.com/office/drawing/2014/main" id="{012E2320-06B6-65D9-E744-5222734AC2BD}"/>
              </a:ext>
            </a:extLst>
          </p:cNvPr>
          <p:cNvSpPr>
            <a:spLocks noGrp="1"/>
          </p:cNvSpPr>
          <p:nvPr>
            <p:ph type="ftr" sz="quarter" idx="3"/>
          </p:nvPr>
        </p:nvSpPr>
        <p:spPr/>
        <p:txBody>
          <a:bodyPr/>
          <a:lstStyle/>
          <a:p>
            <a:r>
              <a:rPr lang="en-US" dirty="0"/>
              <a:t>Copyright © 2021 Enel S.p.A. All rights reserved. </a:t>
            </a:r>
            <a:endParaRPr lang="en-GB" noProof="0" dirty="0"/>
          </a:p>
        </p:txBody>
      </p:sp>
      <p:sp>
        <p:nvSpPr>
          <p:cNvPr id="7" name="Slide Number Placeholder 6">
            <a:extLst>
              <a:ext uri="{FF2B5EF4-FFF2-40B4-BE49-F238E27FC236}">
                <a16:creationId xmlns:a16="http://schemas.microsoft.com/office/drawing/2014/main" id="{51B5529E-932F-F0F9-F77D-E65DF9387EE0}"/>
              </a:ext>
            </a:extLst>
          </p:cNvPr>
          <p:cNvSpPr>
            <a:spLocks noGrp="1"/>
          </p:cNvSpPr>
          <p:nvPr>
            <p:ph type="sldNum" sz="quarter" idx="12"/>
          </p:nvPr>
        </p:nvSpPr>
        <p:spPr/>
        <p:txBody>
          <a:bodyPr/>
          <a:lstStyle/>
          <a:p>
            <a:fld id="{1ED2235E-0982-3B42-A838-A74550CD4449}" type="slidenum">
              <a:rPr lang="en-GB" smtClean="0"/>
              <a:pPr/>
              <a:t>4</a:t>
            </a:fld>
            <a:endParaRPr lang="en-GB" dirty="0"/>
          </a:p>
        </p:txBody>
      </p:sp>
      <p:graphicFrame>
        <p:nvGraphicFramePr>
          <p:cNvPr id="11" name="Chart 10">
            <a:extLst>
              <a:ext uri="{FF2B5EF4-FFF2-40B4-BE49-F238E27FC236}">
                <a16:creationId xmlns:a16="http://schemas.microsoft.com/office/drawing/2014/main" id="{C047E291-10F5-31F6-AFF2-B746AFEC6090}"/>
              </a:ext>
            </a:extLst>
          </p:cNvPr>
          <p:cNvGraphicFramePr>
            <a:graphicFrameLocks/>
          </p:cNvGraphicFramePr>
          <p:nvPr>
            <p:extLst>
              <p:ext uri="{D42A27DB-BD31-4B8C-83A1-F6EECF244321}">
                <p14:modId xmlns:p14="http://schemas.microsoft.com/office/powerpoint/2010/main" val="3872658383"/>
              </p:ext>
            </p:extLst>
          </p:nvPr>
        </p:nvGraphicFramePr>
        <p:xfrm>
          <a:off x="761999" y="1725393"/>
          <a:ext cx="10515600" cy="4754880"/>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0AE4D9C0-DDE3-681D-5FB5-D1431349C6BF}"/>
              </a:ext>
            </a:extLst>
          </p:cNvPr>
          <p:cNvSpPr txBox="1"/>
          <p:nvPr/>
        </p:nvSpPr>
        <p:spPr>
          <a:xfrm>
            <a:off x="1603951" y="2572886"/>
            <a:ext cx="1068754" cy="184666"/>
          </a:xfrm>
          <a:prstGeom prst="rect">
            <a:avLst/>
          </a:prstGeom>
          <a:noFill/>
        </p:spPr>
        <p:txBody>
          <a:bodyPr wrap="none" lIns="0" tIns="0" rIns="0" bIns="0" rtlCol="0">
            <a:spAutoFit/>
          </a:bodyPr>
          <a:lstStyle/>
          <a:p>
            <a:r>
              <a:rPr lang="en-US" sz="1200" dirty="0"/>
              <a:t>GNA – 100 MW</a:t>
            </a:r>
          </a:p>
        </p:txBody>
      </p:sp>
      <p:sp>
        <p:nvSpPr>
          <p:cNvPr id="13" name="TextBox 12">
            <a:extLst>
              <a:ext uri="{FF2B5EF4-FFF2-40B4-BE49-F238E27FC236}">
                <a16:creationId xmlns:a16="http://schemas.microsoft.com/office/drawing/2014/main" id="{6D2099F9-60A2-A79E-8807-A44D4996EFB0}"/>
              </a:ext>
            </a:extLst>
          </p:cNvPr>
          <p:cNvSpPr txBox="1"/>
          <p:nvPr/>
        </p:nvSpPr>
        <p:spPr>
          <a:xfrm>
            <a:off x="1603951" y="4526579"/>
            <a:ext cx="1348126" cy="184666"/>
          </a:xfrm>
          <a:prstGeom prst="rect">
            <a:avLst/>
          </a:prstGeom>
          <a:noFill/>
        </p:spPr>
        <p:txBody>
          <a:bodyPr wrap="none" lIns="0" tIns="0" rIns="0" bIns="0" rtlCol="0">
            <a:spAutoFit/>
          </a:bodyPr>
          <a:lstStyle/>
          <a:p>
            <a:r>
              <a:rPr lang="en-US" sz="1200" dirty="0"/>
              <a:t>GNA</a:t>
            </a:r>
            <a:r>
              <a:rPr lang="en-US" sz="1200" baseline="-25000" dirty="0"/>
              <a:t>RE</a:t>
            </a:r>
            <a:r>
              <a:rPr lang="en-US" sz="1200" dirty="0"/>
              <a:t> – 31.85 MW</a:t>
            </a:r>
          </a:p>
        </p:txBody>
      </p:sp>
      <p:sp>
        <p:nvSpPr>
          <p:cNvPr id="14" name="TextBox 13">
            <a:extLst>
              <a:ext uri="{FF2B5EF4-FFF2-40B4-BE49-F238E27FC236}">
                <a16:creationId xmlns:a16="http://schemas.microsoft.com/office/drawing/2014/main" id="{CBC4BFB6-1B0D-C1ED-B898-3F90639AA94E}"/>
              </a:ext>
            </a:extLst>
          </p:cNvPr>
          <p:cNvSpPr txBox="1"/>
          <p:nvPr/>
        </p:nvSpPr>
        <p:spPr>
          <a:xfrm>
            <a:off x="6514371" y="2420156"/>
            <a:ext cx="5246557" cy="369332"/>
          </a:xfrm>
          <a:prstGeom prst="rect">
            <a:avLst/>
          </a:prstGeom>
          <a:noFill/>
        </p:spPr>
        <p:txBody>
          <a:bodyPr wrap="square" lIns="0" tIns="0" rIns="0" bIns="0" rtlCol="0">
            <a:spAutoFit/>
          </a:bodyPr>
          <a:lstStyle/>
          <a:p>
            <a:pPr algn="ctr"/>
            <a:r>
              <a:rPr lang="en-US" sz="1200" dirty="0"/>
              <a:t>Suggestion 1 = GNA x Ave of Daily Peak RE Sch/ Ave of Daily Peak Total Sch </a:t>
            </a:r>
          </a:p>
          <a:p>
            <a:pPr algn="ctr"/>
            <a:r>
              <a:rPr lang="en-US" sz="1200" dirty="0"/>
              <a:t> GNA</a:t>
            </a:r>
            <a:r>
              <a:rPr lang="en-US" sz="1200" baseline="-25000" dirty="0"/>
              <a:t>RE</a:t>
            </a:r>
            <a:r>
              <a:rPr lang="en-US" sz="1200" dirty="0"/>
              <a:t> – 100 MW</a:t>
            </a:r>
          </a:p>
        </p:txBody>
      </p:sp>
      <p:sp>
        <p:nvSpPr>
          <p:cNvPr id="15" name="TextBox 14">
            <a:extLst>
              <a:ext uri="{FF2B5EF4-FFF2-40B4-BE49-F238E27FC236}">
                <a16:creationId xmlns:a16="http://schemas.microsoft.com/office/drawing/2014/main" id="{1B78CC2C-A435-3CB9-5AEF-43B1A97E8FD1}"/>
              </a:ext>
            </a:extLst>
          </p:cNvPr>
          <p:cNvSpPr txBox="1"/>
          <p:nvPr/>
        </p:nvSpPr>
        <p:spPr>
          <a:xfrm>
            <a:off x="7747989" y="3119634"/>
            <a:ext cx="3297836" cy="369332"/>
          </a:xfrm>
          <a:prstGeom prst="rect">
            <a:avLst/>
          </a:prstGeom>
          <a:noFill/>
        </p:spPr>
        <p:txBody>
          <a:bodyPr wrap="square" lIns="0" tIns="0" rIns="0" bIns="0" rtlCol="0">
            <a:spAutoFit/>
          </a:bodyPr>
          <a:lstStyle/>
          <a:p>
            <a:pPr algn="ctr"/>
            <a:r>
              <a:rPr lang="en-US" sz="1200" dirty="0"/>
              <a:t>Suggestion 2 = GNA x Ave of Daily Peak RE Sch </a:t>
            </a:r>
          </a:p>
          <a:p>
            <a:pPr algn="ctr"/>
            <a:r>
              <a:rPr lang="en-US" sz="1200" dirty="0"/>
              <a:t> GNA</a:t>
            </a:r>
            <a:r>
              <a:rPr lang="en-US" sz="1200" baseline="-25000" dirty="0"/>
              <a:t>RE</a:t>
            </a:r>
            <a:r>
              <a:rPr lang="en-US" sz="1200" dirty="0"/>
              <a:t> – 76.54 MW</a:t>
            </a:r>
          </a:p>
        </p:txBody>
      </p:sp>
      <p:graphicFrame>
        <p:nvGraphicFramePr>
          <p:cNvPr id="16" name="Table 15">
            <a:extLst>
              <a:ext uri="{FF2B5EF4-FFF2-40B4-BE49-F238E27FC236}">
                <a16:creationId xmlns:a16="http://schemas.microsoft.com/office/drawing/2014/main" id="{A84065BC-2802-4A5A-10B4-75B19E9711B0}"/>
              </a:ext>
            </a:extLst>
          </p:cNvPr>
          <p:cNvGraphicFramePr>
            <a:graphicFrameLocks noGrp="1"/>
          </p:cNvGraphicFramePr>
          <p:nvPr>
            <p:extLst>
              <p:ext uri="{D42A27DB-BD31-4B8C-83A1-F6EECF244321}">
                <p14:modId xmlns:p14="http://schemas.microsoft.com/office/powerpoint/2010/main" val="345860886"/>
              </p:ext>
            </p:extLst>
          </p:nvPr>
        </p:nvGraphicFramePr>
        <p:xfrm>
          <a:off x="7616824" y="722285"/>
          <a:ext cx="3810001" cy="1280160"/>
        </p:xfrm>
        <a:graphic>
          <a:graphicData uri="http://schemas.openxmlformats.org/drawingml/2006/table">
            <a:tbl>
              <a:tblPr firstRow="1" bandRow="1">
                <a:tableStyleId>{21E4AEA4-8DFA-4A89-87EB-49C32662AFE0}</a:tableStyleId>
              </a:tblPr>
              <a:tblGrid>
                <a:gridCol w="904888">
                  <a:extLst>
                    <a:ext uri="{9D8B030D-6E8A-4147-A177-3AD203B41FA5}">
                      <a16:colId xmlns:a16="http://schemas.microsoft.com/office/drawing/2014/main" val="1212293090"/>
                    </a:ext>
                  </a:extLst>
                </a:gridCol>
                <a:gridCol w="968371">
                  <a:extLst>
                    <a:ext uri="{9D8B030D-6E8A-4147-A177-3AD203B41FA5}">
                      <a16:colId xmlns:a16="http://schemas.microsoft.com/office/drawing/2014/main" val="2701170802"/>
                    </a:ext>
                  </a:extLst>
                </a:gridCol>
                <a:gridCol w="968371">
                  <a:extLst>
                    <a:ext uri="{9D8B030D-6E8A-4147-A177-3AD203B41FA5}">
                      <a16:colId xmlns:a16="http://schemas.microsoft.com/office/drawing/2014/main" val="2666747885"/>
                    </a:ext>
                  </a:extLst>
                </a:gridCol>
                <a:gridCol w="968371">
                  <a:extLst>
                    <a:ext uri="{9D8B030D-6E8A-4147-A177-3AD203B41FA5}">
                      <a16:colId xmlns:a16="http://schemas.microsoft.com/office/drawing/2014/main" val="3381681994"/>
                    </a:ext>
                  </a:extLst>
                </a:gridCol>
              </a:tblGrid>
              <a:tr h="319313">
                <a:tc>
                  <a:txBody>
                    <a:bodyPr/>
                    <a:lstStyle/>
                    <a:p>
                      <a:r>
                        <a:rPr lang="en-US" sz="1200" dirty="0">
                          <a:latin typeface="+mn-lt"/>
                        </a:rPr>
                        <a:t>MW</a:t>
                      </a:r>
                    </a:p>
                  </a:txBody>
                  <a:tcPr anchor="ctr"/>
                </a:tc>
                <a:tc>
                  <a:txBody>
                    <a:bodyPr/>
                    <a:lstStyle/>
                    <a:p>
                      <a:pPr algn="ctr"/>
                      <a:r>
                        <a:rPr lang="en-US" sz="1200" dirty="0"/>
                        <a:t>CERC Formula</a:t>
                      </a:r>
                    </a:p>
                  </a:txBody>
                  <a:tcPr anchor="ctr"/>
                </a:tc>
                <a:tc>
                  <a:txBody>
                    <a:bodyPr/>
                    <a:lstStyle/>
                    <a:p>
                      <a:pPr algn="ctr"/>
                      <a:r>
                        <a:rPr lang="en-US" sz="1200" dirty="0"/>
                        <a:t>Suggestion 1</a:t>
                      </a:r>
                      <a:endParaRPr lang="en-US" sz="1200" dirty="0">
                        <a:latin typeface="+mn-lt"/>
                      </a:endParaRPr>
                    </a:p>
                  </a:txBody>
                  <a:tcPr anchor="ctr">
                    <a:solidFill>
                      <a:srgbClr val="EB0052"/>
                    </a:solidFill>
                  </a:tcPr>
                </a:tc>
                <a:tc>
                  <a:txBody>
                    <a:bodyPr/>
                    <a:lstStyle/>
                    <a:p>
                      <a:pPr algn="ctr"/>
                      <a:r>
                        <a:rPr lang="en-US" sz="1200" dirty="0"/>
                        <a:t>Suggestion 2</a:t>
                      </a:r>
                      <a:endParaRPr lang="en-US" sz="1200" dirty="0">
                        <a:latin typeface="+mn-lt"/>
                      </a:endParaRPr>
                    </a:p>
                  </a:txBody>
                  <a:tcPr anchor="ctr">
                    <a:solidFill>
                      <a:srgbClr val="EB0052"/>
                    </a:solidFill>
                  </a:tcPr>
                </a:tc>
                <a:extLst>
                  <a:ext uri="{0D108BD9-81ED-4DB2-BD59-A6C34878D82A}">
                    <a16:rowId xmlns:a16="http://schemas.microsoft.com/office/drawing/2014/main" val="1094086491"/>
                  </a:ext>
                </a:extLst>
              </a:tr>
              <a:tr h="193868">
                <a:tc>
                  <a:txBody>
                    <a:bodyPr/>
                    <a:lstStyle/>
                    <a:p>
                      <a:pPr algn="l" fontAlgn="b"/>
                      <a:r>
                        <a:rPr lang="en-US" sz="1200" b="0" u="none" strike="noStrike" dirty="0">
                          <a:solidFill>
                            <a:srgbClr val="000000"/>
                          </a:solidFill>
                          <a:effectLst/>
                        </a:rPr>
                        <a:t>GNA </a:t>
                      </a:r>
                      <a:endParaRPr lang="en-US" sz="1200" b="0" i="0" u="none" strike="noStrike" dirty="0">
                        <a:solidFill>
                          <a:srgbClr val="000000"/>
                        </a:solidFill>
                        <a:effectLst/>
                        <a:latin typeface="+mn-lt"/>
                      </a:endParaRPr>
                    </a:p>
                  </a:txBody>
                  <a:tcPr marL="9525" marR="9525" marT="9525" marB="0" anchor="ctr"/>
                </a:tc>
                <a:tc>
                  <a:txBody>
                    <a:bodyPr/>
                    <a:lstStyle/>
                    <a:p>
                      <a:pPr algn="ctr"/>
                      <a:r>
                        <a:rPr lang="en-US" sz="1200" dirty="0"/>
                        <a:t>100</a:t>
                      </a:r>
                      <a:endParaRPr lang="en-US" sz="1200" dirty="0">
                        <a:latin typeface="+mn-lt"/>
                      </a:endParaRPr>
                    </a:p>
                  </a:txBody>
                  <a:tcPr anchor="ctr"/>
                </a:tc>
                <a:tc>
                  <a:txBody>
                    <a:bodyPr/>
                    <a:lstStyle/>
                    <a:p>
                      <a:pPr algn="ctr"/>
                      <a:r>
                        <a:rPr lang="en-US" sz="1200" dirty="0"/>
                        <a:t>100</a:t>
                      </a:r>
                      <a:endParaRPr lang="en-US" sz="1200" dirty="0">
                        <a:latin typeface="+mn-lt"/>
                      </a:endParaRPr>
                    </a:p>
                  </a:txBody>
                  <a:tcPr anchor="ctr">
                    <a:solidFill>
                      <a:srgbClr val="FB779B"/>
                    </a:solidFill>
                  </a:tcPr>
                </a:tc>
                <a:tc>
                  <a:txBody>
                    <a:bodyPr/>
                    <a:lstStyle/>
                    <a:p>
                      <a:pPr algn="ctr"/>
                      <a:r>
                        <a:rPr lang="en-US" sz="1200" dirty="0"/>
                        <a:t>100</a:t>
                      </a:r>
                      <a:endParaRPr lang="en-US" sz="1200" dirty="0">
                        <a:latin typeface="+mn-lt"/>
                      </a:endParaRPr>
                    </a:p>
                  </a:txBody>
                  <a:tcPr anchor="ctr">
                    <a:solidFill>
                      <a:srgbClr val="FB779B"/>
                    </a:solidFill>
                  </a:tcPr>
                </a:tc>
                <a:extLst>
                  <a:ext uri="{0D108BD9-81ED-4DB2-BD59-A6C34878D82A}">
                    <a16:rowId xmlns:a16="http://schemas.microsoft.com/office/drawing/2014/main" val="3541045767"/>
                  </a:ext>
                </a:extLst>
              </a:tr>
              <a:tr h="193868">
                <a:tc>
                  <a:txBody>
                    <a:bodyPr/>
                    <a:lstStyle/>
                    <a:p>
                      <a:pPr algn="l" fontAlgn="b"/>
                      <a:r>
                        <a:rPr lang="en-US" sz="1200" b="0" u="none" strike="noStrike" dirty="0">
                          <a:solidFill>
                            <a:srgbClr val="000000"/>
                          </a:solidFill>
                          <a:effectLst/>
                        </a:rPr>
                        <a:t>GNA</a:t>
                      </a:r>
                      <a:r>
                        <a:rPr lang="en-US" sz="1200" b="0" u="none" strike="noStrike" baseline="-25000" dirty="0">
                          <a:solidFill>
                            <a:srgbClr val="000000"/>
                          </a:solidFill>
                          <a:effectLst/>
                        </a:rPr>
                        <a:t>RE</a:t>
                      </a:r>
                      <a:endParaRPr lang="en-US" sz="1200" b="0" i="0" u="none" strike="noStrike" dirty="0">
                        <a:solidFill>
                          <a:srgbClr val="000000"/>
                        </a:solidFill>
                        <a:effectLst/>
                        <a:latin typeface="+mn-lt"/>
                      </a:endParaRPr>
                    </a:p>
                  </a:txBody>
                  <a:tcPr marL="9525" marR="9525" marT="9525" marB="0" anchor="ctr"/>
                </a:tc>
                <a:tc>
                  <a:txBody>
                    <a:bodyPr/>
                    <a:lstStyle/>
                    <a:p>
                      <a:pPr algn="ctr"/>
                      <a:r>
                        <a:rPr lang="en-US" sz="1200" dirty="0">
                          <a:latin typeface="+mn-lt"/>
                        </a:rPr>
                        <a:t>31.85</a:t>
                      </a:r>
                    </a:p>
                  </a:txBody>
                  <a:tcPr anchor="ctr"/>
                </a:tc>
                <a:tc>
                  <a:txBody>
                    <a:bodyPr/>
                    <a:lstStyle/>
                    <a:p>
                      <a:pPr algn="ctr"/>
                      <a:r>
                        <a:rPr lang="en-US" sz="1200" dirty="0">
                          <a:latin typeface="+mn-lt"/>
                        </a:rPr>
                        <a:t>100</a:t>
                      </a:r>
                    </a:p>
                  </a:txBody>
                  <a:tcPr anchor="ctr">
                    <a:solidFill>
                      <a:schemeClr val="accent3">
                        <a:lumMod val="20000"/>
                        <a:lumOff val="80000"/>
                      </a:schemeClr>
                    </a:solidFill>
                  </a:tcPr>
                </a:tc>
                <a:tc>
                  <a:txBody>
                    <a:bodyPr/>
                    <a:lstStyle/>
                    <a:p>
                      <a:pPr algn="ctr"/>
                      <a:r>
                        <a:rPr lang="en-US" sz="1200" dirty="0">
                          <a:latin typeface="+mn-lt"/>
                        </a:rPr>
                        <a:t>76.54</a:t>
                      </a:r>
                    </a:p>
                  </a:txBody>
                  <a:tcPr anchor="ctr">
                    <a:solidFill>
                      <a:schemeClr val="accent3">
                        <a:lumMod val="20000"/>
                        <a:lumOff val="80000"/>
                      </a:schemeClr>
                    </a:solidFill>
                  </a:tcPr>
                </a:tc>
                <a:extLst>
                  <a:ext uri="{0D108BD9-81ED-4DB2-BD59-A6C34878D82A}">
                    <a16:rowId xmlns:a16="http://schemas.microsoft.com/office/drawing/2014/main" val="1707184292"/>
                  </a:ext>
                </a:extLst>
              </a:tr>
              <a:tr h="193868">
                <a:tc>
                  <a:txBody>
                    <a:bodyPr/>
                    <a:lstStyle/>
                    <a:p>
                      <a:pPr algn="l" fontAlgn="b"/>
                      <a:r>
                        <a:rPr lang="en-US" sz="1200" b="0" u="none" strike="noStrike" dirty="0">
                          <a:solidFill>
                            <a:srgbClr val="000000"/>
                          </a:solidFill>
                          <a:effectLst/>
                        </a:rPr>
                        <a:t>% Waiver</a:t>
                      </a:r>
                      <a:endParaRPr lang="en-US" sz="1200" b="0" i="0" u="none" strike="noStrike" dirty="0">
                        <a:solidFill>
                          <a:srgbClr val="000000"/>
                        </a:solidFill>
                        <a:effectLst/>
                        <a:latin typeface="+mn-lt"/>
                      </a:endParaRP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31.85%</a:t>
                      </a:r>
                      <a:endParaRPr lang="en-US" sz="1200" dirty="0">
                        <a:latin typeface="+mn-lt"/>
                      </a:endParaRPr>
                    </a:p>
                  </a:txBody>
                  <a:tcPr anchor="ctr"/>
                </a:tc>
                <a:tc>
                  <a:txBody>
                    <a:bodyPr/>
                    <a:lstStyle/>
                    <a:p>
                      <a:pPr algn="ctr"/>
                      <a:r>
                        <a:rPr lang="en-US" sz="1200" dirty="0"/>
                        <a:t>100%</a:t>
                      </a:r>
                      <a:endParaRPr lang="en-US" sz="1200" dirty="0">
                        <a:latin typeface="+mn-lt"/>
                      </a:endParaRPr>
                    </a:p>
                  </a:txBody>
                  <a:tcPr anchor="ctr">
                    <a:solidFill>
                      <a:srgbClr val="FB779B"/>
                    </a:solidFill>
                  </a:tcPr>
                </a:tc>
                <a:tc>
                  <a:txBody>
                    <a:bodyPr/>
                    <a:lstStyle/>
                    <a:p>
                      <a:pPr algn="ctr"/>
                      <a:r>
                        <a:rPr lang="en-US" sz="1200" dirty="0"/>
                        <a:t>76.54%</a:t>
                      </a:r>
                      <a:endParaRPr lang="en-US" sz="1200" dirty="0">
                        <a:latin typeface="+mn-lt"/>
                      </a:endParaRPr>
                    </a:p>
                  </a:txBody>
                  <a:tcPr anchor="ctr">
                    <a:solidFill>
                      <a:srgbClr val="FB779B"/>
                    </a:solidFill>
                  </a:tcPr>
                </a:tc>
                <a:extLst>
                  <a:ext uri="{0D108BD9-81ED-4DB2-BD59-A6C34878D82A}">
                    <a16:rowId xmlns:a16="http://schemas.microsoft.com/office/drawing/2014/main" val="3170135853"/>
                  </a:ext>
                </a:extLst>
              </a:tr>
            </a:tbl>
          </a:graphicData>
        </a:graphic>
      </p:graphicFrame>
    </p:spTree>
    <p:extLst>
      <p:ext uri="{BB962C8B-B14F-4D97-AF65-F5344CB8AC3E}">
        <p14:creationId xmlns:p14="http://schemas.microsoft.com/office/powerpoint/2010/main" val="874161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69B16778-1F34-44B4-A7A6-37B6D4CC9E8C}"/>
              </a:ext>
            </a:extLst>
          </p:cNvPr>
          <p:cNvGraphicFramePr>
            <a:graphicFrameLocks/>
          </p:cNvGraphicFramePr>
          <p:nvPr>
            <p:extLst>
              <p:ext uri="{D42A27DB-BD31-4B8C-83A1-F6EECF244321}">
                <p14:modId xmlns:p14="http://schemas.microsoft.com/office/powerpoint/2010/main" val="1726329490"/>
              </p:ext>
            </p:extLst>
          </p:nvPr>
        </p:nvGraphicFramePr>
        <p:xfrm>
          <a:off x="911225" y="1698030"/>
          <a:ext cx="10515600" cy="475488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7">
            <a:extLst>
              <a:ext uri="{FF2B5EF4-FFF2-40B4-BE49-F238E27FC236}">
                <a16:creationId xmlns:a16="http://schemas.microsoft.com/office/drawing/2014/main" id="{379E58D3-CC1E-5426-65E9-5F8A2244C4BD}"/>
              </a:ext>
            </a:extLst>
          </p:cNvPr>
          <p:cNvSpPr>
            <a:spLocks noGrp="1"/>
          </p:cNvSpPr>
          <p:nvPr>
            <p:ph type="title"/>
          </p:nvPr>
        </p:nvSpPr>
        <p:spPr/>
        <p:txBody>
          <a:bodyPr/>
          <a:lstStyle/>
          <a:p>
            <a:r>
              <a:rPr lang="en-US" dirty="0"/>
              <a:t>100% Wind Procurement </a:t>
            </a:r>
            <a:r>
              <a:rPr lang="en-US" sz="2000" dirty="0"/>
              <a:t>(100 MW WPP)</a:t>
            </a:r>
            <a:endParaRPr lang="en-US" dirty="0"/>
          </a:p>
        </p:txBody>
      </p:sp>
      <p:sp>
        <p:nvSpPr>
          <p:cNvPr id="10" name="Text Placeholder 9">
            <a:extLst>
              <a:ext uri="{FF2B5EF4-FFF2-40B4-BE49-F238E27FC236}">
                <a16:creationId xmlns:a16="http://schemas.microsoft.com/office/drawing/2014/main" id="{19C4F788-470B-C245-5EBE-8B8BD8B9324D}"/>
              </a:ext>
            </a:extLst>
          </p:cNvPr>
          <p:cNvSpPr>
            <a:spLocks noGrp="1"/>
          </p:cNvSpPr>
          <p:nvPr>
            <p:ph type="body" sz="quarter" idx="13"/>
          </p:nvPr>
        </p:nvSpPr>
        <p:spPr/>
        <p:txBody>
          <a:bodyPr/>
          <a:lstStyle/>
          <a:p>
            <a:r>
              <a:rPr lang="en-US" dirty="0"/>
              <a:t>100 MW WPP</a:t>
            </a:r>
          </a:p>
        </p:txBody>
      </p:sp>
      <p:sp>
        <p:nvSpPr>
          <p:cNvPr id="6" name="Footer Placeholder 5">
            <a:extLst>
              <a:ext uri="{FF2B5EF4-FFF2-40B4-BE49-F238E27FC236}">
                <a16:creationId xmlns:a16="http://schemas.microsoft.com/office/drawing/2014/main" id="{012E2320-06B6-65D9-E744-5222734AC2BD}"/>
              </a:ext>
            </a:extLst>
          </p:cNvPr>
          <p:cNvSpPr>
            <a:spLocks noGrp="1"/>
          </p:cNvSpPr>
          <p:nvPr>
            <p:ph type="ftr" sz="quarter" idx="3"/>
          </p:nvPr>
        </p:nvSpPr>
        <p:spPr/>
        <p:txBody>
          <a:bodyPr/>
          <a:lstStyle/>
          <a:p>
            <a:r>
              <a:rPr lang="en-US" dirty="0"/>
              <a:t>Copyright © 2021 Enel S.p.A. All rights reserved. </a:t>
            </a:r>
            <a:endParaRPr lang="en-GB" noProof="0" dirty="0"/>
          </a:p>
        </p:txBody>
      </p:sp>
      <p:sp>
        <p:nvSpPr>
          <p:cNvPr id="7" name="Slide Number Placeholder 6">
            <a:extLst>
              <a:ext uri="{FF2B5EF4-FFF2-40B4-BE49-F238E27FC236}">
                <a16:creationId xmlns:a16="http://schemas.microsoft.com/office/drawing/2014/main" id="{51B5529E-932F-F0F9-F77D-E65DF9387EE0}"/>
              </a:ext>
            </a:extLst>
          </p:cNvPr>
          <p:cNvSpPr>
            <a:spLocks noGrp="1"/>
          </p:cNvSpPr>
          <p:nvPr>
            <p:ph type="sldNum" sz="quarter" idx="12"/>
          </p:nvPr>
        </p:nvSpPr>
        <p:spPr/>
        <p:txBody>
          <a:bodyPr/>
          <a:lstStyle/>
          <a:p>
            <a:fld id="{1ED2235E-0982-3B42-A838-A74550CD4449}" type="slidenum">
              <a:rPr lang="en-GB" smtClean="0"/>
              <a:pPr/>
              <a:t>5</a:t>
            </a:fld>
            <a:endParaRPr lang="en-GB" dirty="0"/>
          </a:p>
        </p:txBody>
      </p:sp>
      <p:sp>
        <p:nvSpPr>
          <p:cNvPr id="12" name="TextBox 11">
            <a:extLst>
              <a:ext uri="{FF2B5EF4-FFF2-40B4-BE49-F238E27FC236}">
                <a16:creationId xmlns:a16="http://schemas.microsoft.com/office/drawing/2014/main" id="{0AE4D9C0-DDE3-681D-5FB5-D1431349C6BF}"/>
              </a:ext>
            </a:extLst>
          </p:cNvPr>
          <p:cNvSpPr txBox="1"/>
          <p:nvPr/>
        </p:nvSpPr>
        <p:spPr>
          <a:xfrm>
            <a:off x="1888764" y="2383436"/>
            <a:ext cx="1068754" cy="184666"/>
          </a:xfrm>
          <a:prstGeom prst="rect">
            <a:avLst/>
          </a:prstGeom>
          <a:noFill/>
        </p:spPr>
        <p:txBody>
          <a:bodyPr wrap="none" lIns="0" tIns="0" rIns="0" bIns="0" rtlCol="0">
            <a:spAutoFit/>
          </a:bodyPr>
          <a:lstStyle/>
          <a:p>
            <a:r>
              <a:rPr lang="en-US" sz="1200" dirty="0"/>
              <a:t>GNA – 100 MW</a:t>
            </a:r>
          </a:p>
        </p:txBody>
      </p:sp>
      <p:sp>
        <p:nvSpPr>
          <p:cNvPr id="13" name="TextBox 12">
            <a:extLst>
              <a:ext uri="{FF2B5EF4-FFF2-40B4-BE49-F238E27FC236}">
                <a16:creationId xmlns:a16="http://schemas.microsoft.com/office/drawing/2014/main" id="{6D2099F9-60A2-A79E-8807-A44D4996EFB0}"/>
              </a:ext>
            </a:extLst>
          </p:cNvPr>
          <p:cNvSpPr txBox="1"/>
          <p:nvPr/>
        </p:nvSpPr>
        <p:spPr>
          <a:xfrm>
            <a:off x="1609392" y="3514874"/>
            <a:ext cx="1348126" cy="184666"/>
          </a:xfrm>
          <a:prstGeom prst="rect">
            <a:avLst/>
          </a:prstGeom>
          <a:noFill/>
        </p:spPr>
        <p:txBody>
          <a:bodyPr wrap="none" lIns="0" tIns="0" rIns="0" bIns="0" rtlCol="0">
            <a:spAutoFit/>
          </a:bodyPr>
          <a:lstStyle/>
          <a:p>
            <a:r>
              <a:rPr lang="en-US" sz="1200" dirty="0"/>
              <a:t>GNA</a:t>
            </a:r>
            <a:r>
              <a:rPr lang="en-US" sz="1200" baseline="-25000" dirty="0"/>
              <a:t>RE</a:t>
            </a:r>
            <a:r>
              <a:rPr lang="en-US" sz="1200" dirty="0"/>
              <a:t> – 78.56 MW</a:t>
            </a:r>
          </a:p>
        </p:txBody>
      </p:sp>
      <p:sp>
        <p:nvSpPr>
          <p:cNvPr id="14" name="TextBox 13">
            <a:extLst>
              <a:ext uri="{FF2B5EF4-FFF2-40B4-BE49-F238E27FC236}">
                <a16:creationId xmlns:a16="http://schemas.microsoft.com/office/drawing/2014/main" id="{CBC4BFB6-1B0D-C1ED-B898-3F90639AA94E}"/>
              </a:ext>
            </a:extLst>
          </p:cNvPr>
          <p:cNvSpPr txBox="1"/>
          <p:nvPr/>
        </p:nvSpPr>
        <p:spPr>
          <a:xfrm>
            <a:off x="6514371" y="2363111"/>
            <a:ext cx="5246557" cy="369332"/>
          </a:xfrm>
          <a:prstGeom prst="rect">
            <a:avLst/>
          </a:prstGeom>
          <a:noFill/>
        </p:spPr>
        <p:txBody>
          <a:bodyPr wrap="square" lIns="0" tIns="0" rIns="0" bIns="0" rtlCol="0">
            <a:spAutoFit/>
          </a:bodyPr>
          <a:lstStyle/>
          <a:p>
            <a:pPr algn="ctr"/>
            <a:r>
              <a:rPr lang="en-US" sz="1200" dirty="0"/>
              <a:t>Suggestion 1 = GNA x Ave of Daily Peak RE Sch/ Ave of Daily Peak Total Sch </a:t>
            </a:r>
          </a:p>
          <a:p>
            <a:pPr algn="ctr"/>
            <a:r>
              <a:rPr lang="en-US" sz="1200" dirty="0"/>
              <a:t> GNA</a:t>
            </a:r>
            <a:r>
              <a:rPr lang="en-US" sz="1200" baseline="-25000" dirty="0"/>
              <a:t>RE</a:t>
            </a:r>
            <a:r>
              <a:rPr lang="en-US" sz="1200" dirty="0"/>
              <a:t> – 100 MW</a:t>
            </a:r>
          </a:p>
        </p:txBody>
      </p:sp>
      <p:sp>
        <p:nvSpPr>
          <p:cNvPr id="15" name="TextBox 14">
            <a:extLst>
              <a:ext uri="{FF2B5EF4-FFF2-40B4-BE49-F238E27FC236}">
                <a16:creationId xmlns:a16="http://schemas.microsoft.com/office/drawing/2014/main" id="{1B78CC2C-A435-3CB9-5AEF-43B1A97E8FD1}"/>
              </a:ext>
            </a:extLst>
          </p:cNvPr>
          <p:cNvSpPr txBox="1"/>
          <p:nvPr/>
        </p:nvSpPr>
        <p:spPr>
          <a:xfrm>
            <a:off x="6395465" y="2863687"/>
            <a:ext cx="5246557" cy="369332"/>
          </a:xfrm>
          <a:prstGeom prst="rect">
            <a:avLst/>
          </a:prstGeom>
          <a:noFill/>
        </p:spPr>
        <p:txBody>
          <a:bodyPr wrap="square" lIns="0" tIns="0" rIns="0" bIns="0" rtlCol="0">
            <a:spAutoFit/>
          </a:bodyPr>
          <a:lstStyle/>
          <a:p>
            <a:pPr algn="ctr"/>
            <a:r>
              <a:rPr lang="en-US" sz="1200" dirty="0"/>
              <a:t>Suggestion 2 = GNA x Ave of Daily Peak RE Sch </a:t>
            </a:r>
          </a:p>
          <a:p>
            <a:pPr algn="ctr"/>
            <a:r>
              <a:rPr lang="en-US" sz="1200" dirty="0"/>
              <a:t> GNA</a:t>
            </a:r>
            <a:r>
              <a:rPr lang="en-US" sz="1200" baseline="-25000" dirty="0"/>
              <a:t>RE</a:t>
            </a:r>
            <a:r>
              <a:rPr lang="en-US" sz="1200" dirty="0"/>
              <a:t> – 83.45 MW</a:t>
            </a:r>
          </a:p>
        </p:txBody>
      </p:sp>
      <p:graphicFrame>
        <p:nvGraphicFramePr>
          <p:cNvPr id="3" name="Table 2">
            <a:extLst>
              <a:ext uri="{FF2B5EF4-FFF2-40B4-BE49-F238E27FC236}">
                <a16:creationId xmlns:a16="http://schemas.microsoft.com/office/drawing/2014/main" id="{32B16A69-719D-4AC2-38C0-B28BC86197F4}"/>
              </a:ext>
            </a:extLst>
          </p:cNvPr>
          <p:cNvGraphicFramePr>
            <a:graphicFrameLocks noGrp="1"/>
          </p:cNvGraphicFramePr>
          <p:nvPr>
            <p:extLst>
              <p:ext uri="{D42A27DB-BD31-4B8C-83A1-F6EECF244321}">
                <p14:modId xmlns:p14="http://schemas.microsoft.com/office/powerpoint/2010/main" val="89526766"/>
              </p:ext>
            </p:extLst>
          </p:nvPr>
        </p:nvGraphicFramePr>
        <p:xfrm>
          <a:off x="7799197" y="714588"/>
          <a:ext cx="3627628" cy="1280160"/>
        </p:xfrm>
        <a:graphic>
          <a:graphicData uri="http://schemas.openxmlformats.org/drawingml/2006/table">
            <a:tbl>
              <a:tblPr firstRow="1" bandRow="1">
                <a:tableStyleId>{21E4AEA4-8DFA-4A89-87EB-49C32662AFE0}</a:tableStyleId>
              </a:tblPr>
              <a:tblGrid>
                <a:gridCol w="906907">
                  <a:extLst>
                    <a:ext uri="{9D8B030D-6E8A-4147-A177-3AD203B41FA5}">
                      <a16:colId xmlns:a16="http://schemas.microsoft.com/office/drawing/2014/main" val="1212293090"/>
                    </a:ext>
                  </a:extLst>
                </a:gridCol>
                <a:gridCol w="906907">
                  <a:extLst>
                    <a:ext uri="{9D8B030D-6E8A-4147-A177-3AD203B41FA5}">
                      <a16:colId xmlns:a16="http://schemas.microsoft.com/office/drawing/2014/main" val="2701170802"/>
                    </a:ext>
                  </a:extLst>
                </a:gridCol>
                <a:gridCol w="906907">
                  <a:extLst>
                    <a:ext uri="{9D8B030D-6E8A-4147-A177-3AD203B41FA5}">
                      <a16:colId xmlns:a16="http://schemas.microsoft.com/office/drawing/2014/main" val="2666747885"/>
                    </a:ext>
                  </a:extLst>
                </a:gridCol>
                <a:gridCol w="906907">
                  <a:extLst>
                    <a:ext uri="{9D8B030D-6E8A-4147-A177-3AD203B41FA5}">
                      <a16:colId xmlns:a16="http://schemas.microsoft.com/office/drawing/2014/main" val="3381681994"/>
                    </a:ext>
                  </a:extLst>
                </a:gridCol>
              </a:tblGrid>
              <a:tr h="319313">
                <a:tc>
                  <a:txBody>
                    <a:bodyPr/>
                    <a:lstStyle/>
                    <a:p>
                      <a:r>
                        <a:rPr lang="en-US" sz="1200" dirty="0">
                          <a:latin typeface="+mn-lt"/>
                        </a:rPr>
                        <a:t>MW</a:t>
                      </a:r>
                    </a:p>
                  </a:txBody>
                  <a:tcPr anchor="ctr"/>
                </a:tc>
                <a:tc>
                  <a:txBody>
                    <a:bodyPr/>
                    <a:lstStyle/>
                    <a:p>
                      <a:pPr algn="ctr"/>
                      <a:r>
                        <a:rPr lang="en-US" sz="1200" dirty="0"/>
                        <a:t>CERC Formula</a:t>
                      </a:r>
                    </a:p>
                  </a:txBody>
                  <a:tcPr anchor="ctr"/>
                </a:tc>
                <a:tc>
                  <a:txBody>
                    <a:bodyPr/>
                    <a:lstStyle/>
                    <a:p>
                      <a:pPr algn="ctr"/>
                      <a:r>
                        <a:rPr lang="en-US" sz="1200" dirty="0"/>
                        <a:t>Suggestion 1</a:t>
                      </a:r>
                      <a:endParaRPr lang="en-US" sz="1200" dirty="0">
                        <a:latin typeface="+mn-lt"/>
                      </a:endParaRPr>
                    </a:p>
                  </a:txBody>
                  <a:tcPr anchor="ctr">
                    <a:solidFill>
                      <a:srgbClr val="EB0052"/>
                    </a:solidFill>
                  </a:tcPr>
                </a:tc>
                <a:tc>
                  <a:txBody>
                    <a:bodyPr/>
                    <a:lstStyle/>
                    <a:p>
                      <a:pPr algn="ctr"/>
                      <a:r>
                        <a:rPr lang="en-US" sz="1200" dirty="0"/>
                        <a:t>Suggestion 2</a:t>
                      </a:r>
                      <a:endParaRPr lang="en-US" sz="1200" dirty="0">
                        <a:latin typeface="+mn-lt"/>
                      </a:endParaRPr>
                    </a:p>
                  </a:txBody>
                  <a:tcPr anchor="ctr">
                    <a:solidFill>
                      <a:srgbClr val="EB0052"/>
                    </a:solidFill>
                  </a:tcPr>
                </a:tc>
                <a:extLst>
                  <a:ext uri="{0D108BD9-81ED-4DB2-BD59-A6C34878D82A}">
                    <a16:rowId xmlns:a16="http://schemas.microsoft.com/office/drawing/2014/main" val="1094086491"/>
                  </a:ext>
                </a:extLst>
              </a:tr>
              <a:tr h="193868">
                <a:tc>
                  <a:txBody>
                    <a:bodyPr/>
                    <a:lstStyle/>
                    <a:p>
                      <a:pPr algn="l" fontAlgn="b"/>
                      <a:r>
                        <a:rPr lang="en-US" sz="1200" b="0" u="none" strike="noStrike" dirty="0">
                          <a:solidFill>
                            <a:srgbClr val="000000"/>
                          </a:solidFill>
                          <a:effectLst/>
                        </a:rPr>
                        <a:t>GNA </a:t>
                      </a:r>
                      <a:endParaRPr lang="en-US" sz="1200" b="0" i="0" u="none" strike="noStrike" dirty="0">
                        <a:solidFill>
                          <a:srgbClr val="000000"/>
                        </a:solidFill>
                        <a:effectLst/>
                        <a:latin typeface="+mn-lt"/>
                      </a:endParaRPr>
                    </a:p>
                  </a:txBody>
                  <a:tcPr marL="9525" marR="9525" marT="9525" marB="0" anchor="ctr"/>
                </a:tc>
                <a:tc>
                  <a:txBody>
                    <a:bodyPr/>
                    <a:lstStyle/>
                    <a:p>
                      <a:pPr algn="ctr"/>
                      <a:r>
                        <a:rPr lang="en-US" sz="1200" dirty="0"/>
                        <a:t>100</a:t>
                      </a:r>
                      <a:endParaRPr lang="en-US" sz="1200" dirty="0">
                        <a:latin typeface="+mn-lt"/>
                      </a:endParaRPr>
                    </a:p>
                  </a:txBody>
                  <a:tcPr anchor="ctr"/>
                </a:tc>
                <a:tc>
                  <a:txBody>
                    <a:bodyPr/>
                    <a:lstStyle/>
                    <a:p>
                      <a:pPr algn="ctr"/>
                      <a:r>
                        <a:rPr lang="en-US" sz="1200" dirty="0"/>
                        <a:t>100</a:t>
                      </a:r>
                      <a:endParaRPr lang="en-US" sz="1200" dirty="0">
                        <a:latin typeface="+mn-lt"/>
                      </a:endParaRPr>
                    </a:p>
                  </a:txBody>
                  <a:tcPr anchor="ctr">
                    <a:solidFill>
                      <a:srgbClr val="FB779B"/>
                    </a:solidFill>
                  </a:tcPr>
                </a:tc>
                <a:tc>
                  <a:txBody>
                    <a:bodyPr/>
                    <a:lstStyle/>
                    <a:p>
                      <a:pPr algn="ctr"/>
                      <a:r>
                        <a:rPr lang="en-US" sz="1200" dirty="0"/>
                        <a:t>100</a:t>
                      </a:r>
                      <a:endParaRPr lang="en-US" sz="1200" dirty="0">
                        <a:latin typeface="+mn-lt"/>
                      </a:endParaRPr>
                    </a:p>
                  </a:txBody>
                  <a:tcPr anchor="ctr">
                    <a:solidFill>
                      <a:srgbClr val="FB779B"/>
                    </a:solidFill>
                  </a:tcPr>
                </a:tc>
                <a:extLst>
                  <a:ext uri="{0D108BD9-81ED-4DB2-BD59-A6C34878D82A}">
                    <a16:rowId xmlns:a16="http://schemas.microsoft.com/office/drawing/2014/main" val="3541045767"/>
                  </a:ext>
                </a:extLst>
              </a:tr>
              <a:tr h="193868">
                <a:tc>
                  <a:txBody>
                    <a:bodyPr/>
                    <a:lstStyle/>
                    <a:p>
                      <a:pPr algn="l" fontAlgn="b"/>
                      <a:r>
                        <a:rPr lang="en-US" sz="1200" b="0" u="none" strike="noStrike" dirty="0">
                          <a:solidFill>
                            <a:srgbClr val="000000"/>
                          </a:solidFill>
                          <a:effectLst/>
                        </a:rPr>
                        <a:t>GNA</a:t>
                      </a:r>
                      <a:r>
                        <a:rPr lang="en-US" sz="1200" b="0" u="none" strike="noStrike" baseline="-25000" dirty="0">
                          <a:solidFill>
                            <a:srgbClr val="000000"/>
                          </a:solidFill>
                          <a:effectLst/>
                        </a:rPr>
                        <a:t>RE</a:t>
                      </a:r>
                      <a:endParaRPr lang="en-US" sz="1200" b="0" i="0" u="none" strike="noStrike" dirty="0">
                        <a:solidFill>
                          <a:srgbClr val="000000"/>
                        </a:solidFill>
                        <a:effectLst/>
                        <a:latin typeface="+mn-lt"/>
                      </a:endParaRPr>
                    </a:p>
                  </a:txBody>
                  <a:tcPr marL="9525" marR="9525" marT="9525" marB="0" anchor="ctr"/>
                </a:tc>
                <a:tc>
                  <a:txBody>
                    <a:bodyPr/>
                    <a:lstStyle/>
                    <a:p>
                      <a:pPr algn="ctr"/>
                      <a:r>
                        <a:rPr lang="en-US" sz="1200" dirty="0">
                          <a:latin typeface="+mn-lt"/>
                        </a:rPr>
                        <a:t>78.56</a:t>
                      </a:r>
                    </a:p>
                  </a:txBody>
                  <a:tcPr anchor="ctr"/>
                </a:tc>
                <a:tc>
                  <a:txBody>
                    <a:bodyPr/>
                    <a:lstStyle/>
                    <a:p>
                      <a:pPr algn="ctr"/>
                      <a:r>
                        <a:rPr lang="en-US" sz="1200" dirty="0">
                          <a:latin typeface="+mn-lt"/>
                        </a:rPr>
                        <a:t>100</a:t>
                      </a:r>
                    </a:p>
                  </a:txBody>
                  <a:tcPr anchor="ctr">
                    <a:solidFill>
                      <a:schemeClr val="accent3">
                        <a:lumMod val="20000"/>
                        <a:lumOff val="80000"/>
                      </a:schemeClr>
                    </a:solidFill>
                  </a:tcPr>
                </a:tc>
                <a:tc>
                  <a:txBody>
                    <a:bodyPr/>
                    <a:lstStyle/>
                    <a:p>
                      <a:pPr algn="ctr"/>
                      <a:r>
                        <a:rPr lang="en-US" sz="1200" dirty="0">
                          <a:latin typeface="+mn-lt"/>
                        </a:rPr>
                        <a:t>83.45</a:t>
                      </a:r>
                    </a:p>
                  </a:txBody>
                  <a:tcPr anchor="ctr">
                    <a:solidFill>
                      <a:schemeClr val="accent3">
                        <a:lumMod val="20000"/>
                        <a:lumOff val="80000"/>
                      </a:schemeClr>
                    </a:solidFill>
                  </a:tcPr>
                </a:tc>
                <a:extLst>
                  <a:ext uri="{0D108BD9-81ED-4DB2-BD59-A6C34878D82A}">
                    <a16:rowId xmlns:a16="http://schemas.microsoft.com/office/drawing/2014/main" val="1707184292"/>
                  </a:ext>
                </a:extLst>
              </a:tr>
              <a:tr h="193868">
                <a:tc>
                  <a:txBody>
                    <a:bodyPr/>
                    <a:lstStyle/>
                    <a:p>
                      <a:pPr algn="l" fontAlgn="b"/>
                      <a:r>
                        <a:rPr lang="en-US" sz="1200" b="0" u="none" strike="noStrike" dirty="0">
                          <a:solidFill>
                            <a:srgbClr val="000000"/>
                          </a:solidFill>
                          <a:effectLst/>
                        </a:rPr>
                        <a:t>% Waiver</a:t>
                      </a:r>
                      <a:endParaRPr lang="en-US" sz="1200" b="0" i="0" u="none" strike="noStrike" dirty="0">
                        <a:solidFill>
                          <a:srgbClr val="000000"/>
                        </a:solidFill>
                        <a:effectLst/>
                        <a:latin typeface="+mn-lt"/>
                      </a:endParaRP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78.56%</a:t>
                      </a:r>
                      <a:endParaRPr lang="en-US" sz="1200" dirty="0">
                        <a:latin typeface="+mn-lt"/>
                      </a:endParaRPr>
                    </a:p>
                  </a:txBody>
                  <a:tcPr anchor="ctr"/>
                </a:tc>
                <a:tc>
                  <a:txBody>
                    <a:bodyPr/>
                    <a:lstStyle/>
                    <a:p>
                      <a:pPr algn="ctr"/>
                      <a:r>
                        <a:rPr lang="en-US" sz="1200" dirty="0"/>
                        <a:t>100%</a:t>
                      </a:r>
                      <a:endParaRPr lang="en-US" sz="1200" dirty="0">
                        <a:latin typeface="+mn-lt"/>
                      </a:endParaRPr>
                    </a:p>
                  </a:txBody>
                  <a:tcPr anchor="ctr">
                    <a:solidFill>
                      <a:srgbClr val="FB779B"/>
                    </a:solidFill>
                  </a:tcPr>
                </a:tc>
                <a:tc>
                  <a:txBody>
                    <a:bodyPr/>
                    <a:lstStyle/>
                    <a:p>
                      <a:pPr algn="ctr"/>
                      <a:r>
                        <a:rPr lang="en-US" sz="1200" dirty="0"/>
                        <a:t>83.45%</a:t>
                      </a:r>
                      <a:endParaRPr lang="en-US" sz="1200" dirty="0">
                        <a:latin typeface="+mn-lt"/>
                      </a:endParaRPr>
                    </a:p>
                  </a:txBody>
                  <a:tcPr anchor="ctr">
                    <a:solidFill>
                      <a:srgbClr val="FB779B"/>
                    </a:solidFill>
                  </a:tcPr>
                </a:tc>
                <a:extLst>
                  <a:ext uri="{0D108BD9-81ED-4DB2-BD59-A6C34878D82A}">
                    <a16:rowId xmlns:a16="http://schemas.microsoft.com/office/drawing/2014/main" val="3170135853"/>
                  </a:ext>
                </a:extLst>
              </a:tr>
            </a:tbl>
          </a:graphicData>
        </a:graphic>
      </p:graphicFrame>
    </p:spTree>
    <p:extLst>
      <p:ext uri="{BB962C8B-B14F-4D97-AF65-F5344CB8AC3E}">
        <p14:creationId xmlns:p14="http://schemas.microsoft.com/office/powerpoint/2010/main" val="2977523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5E429E94-71B7-4B0E-BC2C-A3753659875A}"/>
              </a:ext>
            </a:extLst>
          </p:cNvPr>
          <p:cNvGraphicFramePr>
            <a:graphicFrameLocks/>
          </p:cNvGraphicFramePr>
          <p:nvPr>
            <p:extLst>
              <p:ext uri="{D42A27DB-BD31-4B8C-83A1-F6EECF244321}">
                <p14:modId xmlns:p14="http://schemas.microsoft.com/office/powerpoint/2010/main" val="1037400431"/>
              </p:ext>
            </p:extLst>
          </p:nvPr>
        </p:nvGraphicFramePr>
        <p:xfrm>
          <a:off x="758825" y="1779726"/>
          <a:ext cx="10515600" cy="475488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7">
            <a:extLst>
              <a:ext uri="{FF2B5EF4-FFF2-40B4-BE49-F238E27FC236}">
                <a16:creationId xmlns:a16="http://schemas.microsoft.com/office/drawing/2014/main" id="{379E58D3-CC1E-5426-65E9-5F8A2244C4BD}"/>
              </a:ext>
            </a:extLst>
          </p:cNvPr>
          <p:cNvSpPr>
            <a:spLocks noGrp="1"/>
          </p:cNvSpPr>
          <p:nvPr>
            <p:ph type="title"/>
          </p:nvPr>
        </p:nvSpPr>
        <p:spPr/>
        <p:txBody>
          <a:bodyPr/>
          <a:lstStyle/>
          <a:p>
            <a:r>
              <a:rPr lang="en-US" dirty="0"/>
              <a:t>100% Hybrid Procurement</a:t>
            </a:r>
          </a:p>
        </p:txBody>
      </p:sp>
      <p:sp>
        <p:nvSpPr>
          <p:cNvPr id="10" name="Text Placeholder 9">
            <a:extLst>
              <a:ext uri="{FF2B5EF4-FFF2-40B4-BE49-F238E27FC236}">
                <a16:creationId xmlns:a16="http://schemas.microsoft.com/office/drawing/2014/main" id="{19C4F788-470B-C245-5EBE-8B8BD8B9324D}"/>
              </a:ext>
            </a:extLst>
          </p:cNvPr>
          <p:cNvSpPr>
            <a:spLocks noGrp="1"/>
          </p:cNvSpPr>
          <p:nvPr>
            <p:ph type="body" sz="quarter" idx="13"/>
          </p:nvPr>
        </p:nvSpPr>
        <p:spPr/>
        <p:txBody>
          <a:bodyPr/>
          <a:lstStyle/>
          <a:p>
            <a:r>
              <a:rPr lang="en-US" sz="1800" dirty="0"/>
              <a:t>100 MW WPP + 100 MW Solar PV</a:t>
            </a:r>
            <a:endParaRPr lang="en-US" dirty="0"/>
          </a:p>
        </p:txBody>
      </p:sp>
      <p:sp>
        <p:nvSpPr>
          <p:cNvPr id="6" name="Footer Placeholder 5">
            <a:extLst>
              <a:ext uri="{FF2B5EF4-FFF2-40B4-BE49-F238E27FC236}">
                <a16:creationId xmlns:a16="http://schemas.microsoft.com/office/drawing/2014/main" id="{012E2320-06B6-65D9-E744-5222734AC2BD}"/>
              </a:ext>
            </a:extLst>
          </p:cNvPr>
          <p:cNvSpPr>
            <a:spLocks noGrp="1"/>
          </p:cNvSpPr>
          <p:nvPr>
            <p:ph type="ftr" sz="quarter" idx="3"/>
          </p:nvPr>
        </p:nvSpPr>
        <p:spPr/>
        <p:txBody>
          <a:bodyPr/>
          <a:lstStyle/>
          <a:p>
            <a:r>
              <a:rPr lang="en-US" dirty="0"/>
              <a:t>Copyright © 2021 Enel S.p.A. All rights reserved. </a:t>
            </a:r>
            <a:endParaRPr lang="en-GB" noProof="0" dirty="0"/>
          </a:p>
        </p:txBody>
      </p:sp>
      <p:sp>
        <p:nvSpPr>
          <p:cNvPr id="7" name="Slide Number Placeholder 6">
            <a:extLst>
              <a:ext uri="{FF2B5EF4-FFF2-40B4-BE49-F238E27FC236}">
                <a16:creationId xmlns:a16="http://schemas.microsoft.com/office/drawing/2014/main" id="{51B5529E-932F-F0F9-F77D-E65DF9387EE0}"/>
              </a:ext>
            </a:extLst>
          </p:cNvPr>
          <p:cNvSpPr>
            <a:spLocks noGrp="1"/>
          </p:cNvSpPr>
          <p:nvPr>
            <p:ph type="sldNum" sz="quarter" idx="12"/>
          </p:nvPr>
        </p:nvSpPr>
        <p:spPr/>
        <p:txBody>
          <a:bodyPr/>
          <a:lstStyle/>
          <a:p>
            <a:fld id="{1ED2235E-0982-3B42-A838-A74550CD4449}" type="slidenum">
              <a:rPr lang="en-GB" smtClean="0"/>
              <a:pPr/>
              <a:t>6</a:t>
            </a:fld>
            <a:endParaRPr lang="en-GB" dirty="0"/>
          </a:p>
        </p:txBody>
      </p:sp>
      <p:sp>
        <p:nvSpPr>
          <p:cNvPr id="12" name="TextBox 11">
            <a:extLst>
              <a:ext uri="{FF2B5EF4-FFF2-40B4-BE49-F238E27FC236}">
                <a16:creationId xmlns:a16="http://schemas.microsoft.com/office/drawing/2014/main" id="{0AE4D9C0-DDE3-681D-5FB5-D1431349C6BF}"/>
              </a:ext>
            </a:extLst>
          </p:cNvPr>
          <p:cNvSpPr txBox="1"/>
          <p:nvPr/>
        </p:nvSpPr>
        <p:spPr>
          <a:xfrm>
            <a:off x="1354387" y="2323266"/>
            <a:ext cx="1068754" cy="184666"/>
          </a:xfrm>
          <a:prstGeom prst="rect">
            <a:avLst/>
          </a:prstGeom>
          <a:noFill/>
        </p:spPr>
        <p:txBody>
          <a:bodyPr wrap="none" lIns="0" tIns="0" rIns="0" bIns="0" rtlCol="0">
            <a:spAutoFit/>
          </a:bodyPr>
          <a:lstStyle/>
          <a:p>
            <a:r>
              <a:rPr lang="en-US" sz="1200" dirty="0"/>
              <a:t>GNA – 200 MW</a:t>
            </a:r>
          </a:p>
        </p:txBody>
      </p:sp>
      <p:sp>
        <p:nvSpPr>
          <p:cNvPr id="13" name="TextBox 12">
            <a:extLst>
              <a:ext uri="{FF2B5EF4-FFF2-40B4-BE49-F238E27FC236}">
                <a16:creationId xmlns:a16="http://schemas.microsoft.com/office/drawing/2014/main" id="{6D2099F9-60A2-A79E-8807-A44D4996EFB0}"/>
              </a:ext>
            </a:extLst>
          </p:cNvPr>
          <p:cNvSpPr txBox="1"/>
          <p:nvPr/>
        </p:nvSpPr>
        <p:spPr>
          <a:xfrm>
            <a:off x="1489298" y="4122951"/>
            <a:ext cx="1197059" cy="184666"/>
          </a:xfrm>
          <a:prstGeom prst="rect">
            <a:avLst/>
          </a:prstGeom>
          <a:noFill/>
        </p:spPr>
        <p:txBody>
          <a:bodyPr wrap="none" lIns="0" tIns="0" rIns="0" bIns="0" rtlCol="0">
            <a:spAutoFit/>
          </a:bodyPr>
          <a:lstStyle/>
          <a:p>
            <a:r>
              <a:rPr lang="en-US" sz="1200" dirty="0"/>
              <a:t>GNA</a:t>
            </a:r>
            <a:r>
              <a:rPr lang="en-US" sz="1200" baseline="-25000" dirty="0"/>
              <a:t>RE</a:t>
            </a:r>
            <a:r>
              <a:rPr lang="en-US" sz="1200" dirty="0"/>
              <a:t> – 111 MW</a:t>
            </a:r>
          </a:p>
        </p:txBody>
      </p:sp>
      <p:sp>
        <p:nvSpPr>
          <p:cNvPr id="14" name="TextBox 13">
            <a:extLst>
              <a:ext uri="{FF2B5EF4-FFF2-40B4-BE49-F238E27FC236}">
                <a16:creationId xmlns:a16="http://schemas.microsoft.com/office/drawing/2014/main" id="{CBC4BFB6-1B0D-C1ED-B898-3F90639AA94E}"/>
              </a:ext>
            </a:extLst>
          </p:cNvPr>
          <p:cNvSpPr txBox="1"/>
          <p:nvPr/>
        </p:nvSpPr>
        <p:spPr>
          <a:xfrm>
            <a:off x="6610662" y="2198770"/>
            <a:ext cx="5246557" cy="369332"/>
          </a:xfrm>
          <a:prstGeom prst="rect">
            <a:avLst/>
          </a:prstGeom>
          <a:noFill/>
        </p:spPr>
        <p:txBody>
          <a:bodyPr wrap="square" lIns="0" tIns="0" rIns="0" bIns="0" rtlCol="0">
            <a:spAutoFit/>
          </a:bodyPr>
          <a:lstStyle/>
          <a:p>
            <a:pPr algn="ctr"/>
            <a:r>
              <a:rPr lang="en-US" sz="1200" dirty="0"/>
              <a:t>Suggestion 1 = GNA x Ave of Daily Peak RE Sch/ Ave of Daily Peak Total Sch </a:t>
            </a:r>
          </a:p>
          <a:p>
            <a:pPr algn="ctr"/>
            <a:r>
              <a:rPr lang="en-US" sz="1200" dirty="0"/>
              <a:t> GNA</a:t>
            </a:r>
            <a:r>
              <a:rPr lang="en-US" sz="1200" baseline="-25000" dirty="0"/>
              <a:t>RE</a:t>
            </a:r>
            <a:r>
              <a:rPr lang="en-US" sz="1200" dirty="0"/>
              <a:t> – 200 MW</a:t>
            </a:r>
          </a:p>
        </p:txBody>
      </p:sp>
      <p:sp>
        <p:nvSpPr>
          <p:cNvPr id="15" name="TextBox 14">
            <a:extLst>
              <a:ext uri="{FF2B5EF4-FFF2-40B4-BE49-F238E27FC236}">
                <a16:creationId xmlns:a16="http://schemas.microsoft.com/office/drawing/2014/main" id="{1B78CC2C-A435-3CB9-5AEF-43B1A97E8FD1}"/>
              </a:ext>
            </a:extLst>
          </p:cNvPr>
          <p:cNvSpPr txBox="1"/>
          <p:nvPr/>
        </p:nvSpPr>
        <p:spPr>
          <a:xfrm>
            <a:off x="7568106" y="3018325"/>
            <a:ext cx="3477719" cy="369332"/>
          </a:xfrm>
          <a:prstGeom prst="rect">
            <a:avLst/>
          </a:prstGeom>
          <a:noFill/>
        </p:spPr>
        <p:txBody>
          <a:bodyPr wrap="square" lIns="0" tIns="0" rIns="0" bIns="0" rtlCol="0">
            <a:spAutoFit/>
          </a:bodyPr>
          <a:lstStyle/>
          <a:p>
            <a:pPr algn="ctr"/>
            <a:r>
              <a:rPr lang="en-US" sz="1200" dirty="0"/>
              <a:t>Suggestion 2 = GNA x Ave of Daily Peak RE Sch </a:t>
            </a:r>
          </a:p>
          <a:p>
            <a:pPr algn="ctr"/>
            <a:r>
              <a:rPr lang="en-US" sz="1200" dirty="0"/>
              <a:t> GNA</a:t>
            </a:r>
            <a:r>
              <a:rPr lang="en-US" sz="1200" baseline="-25000" dirty="0"/>
              <a:t>RE</a:t>
            </a:r>
            <a:r>
              <a:rPr lang="en-US" sz="1200" dirty="0"/>
              <a:t> – 151.3 MW MW</a:t>
            </a:r>
          </a:p>
        </p:txBody>
      </p:sp>
      <p:graphicFrame>
        <p:nvGraphicFramePr>
          <p:cNvPr id="4" name="Table 3">
            <a:extLst>
              <a:ext uri="{FF2B5EF4-FFF2-40B4-BE49-F238E27FC236}">
                <a16:creationId xmlns:a16="http://schemas.microsoft.com/office/drawing/2014/main" id="{CD541BFC-5BE1-98A8-F43F-80305A824432}"/>
              </a:ext>
            </a:extLst>
          </p:cNvPr>
          <p:cNvGraphicFramePr>
            <a:graphicFrameLocks noGrp="1"/>
          </p:cNvGraphicFramePr>
          <p:nvPr>
            <p:extLst>
              <p:ext uri="{D42A27DB-BD31-4B8C-83A1-F6EECF244321}">
                <p14:modId xmlns:p14="http://schemas.microsoft.com/office/powerpoint/2010/main" val="4176031429"/>
              </p:ext>
            </p:extLst>
          </p:nvPr>
        </p:nvGraphicFramePr>
        <p:xfrm>
          <a:off x="7799197" y="714588"/>
          <a:ext cx="3627628" cy="1280160"/>
        </p:xfrm>
        <a:graphic>
          <a:graphicData uri="http://schemas.openxmlformats.org/drawingml/2006/table">
            <a:tbl>
              <a:tblPr firstRow="1" bandRow="1">
                <a:tableStyleId>{21E4AEA4-8DFA-4A89-87EB-49C32662AFE0}</a:tableStyleId>
              </a:tblPr>
              <a:tblGrid>
                <a:gridCol w="906907">
                  <a:extLst>
                    <a:ext uri="{9D8B030D-6E8A-4147-A177-3AD203B41FA5}">
                      <a16:colId xmlns:a16="http://schemas.microsoft.com/office/drawing/2014/main" val="1212293090"/>
                    </a:ext>
                  </a:extLst>
                </a:gridCol>
                <a:gridCol w="906907">
                  <a:extLst>
                    <a:ext uri="{9D8B030D-6E8A-4147-A177-3AD203B41FA5}">
                      <a16:colId xmlns:a16="http://schemas.microsoft.com/office/drawing/2014/main" val="2701170802"/>
                    </a:ext>
                  </a:extLst>
                </a:gridCol>
                <a:gridCol w="906907">
                  <a:extLst>
                    <a:ext uri="{9D8B030D-6E8A-4147-A177-3AD203B41FA5}">
                      <a16:colId xmlns:a16="http://schemas.microsoft.com/office/drawing/2014/main" val="2666747885"/>
                    </a:ext>
                  </a:extLst>
                </a:gridCol>
                <a:gridCol w="906907">
                  <a:extLst>
                    <a:ext uri="{9D8B030D-6E8A-4147-A177-3AD203B41FA5}">
                      <a16:colId xmlns:a16="http://schemas.microsoft.com/office/drawing/2014/main" val="3381681994"/>
                    </a:ext>
                  </a:extLst>
                </a:gridCol>
              </a:tblGrid>
              <a:tr h="319313">
                <a:tc>
                  <a:txBody>
                    <a:bodyPr/>
                    <a:lstStyle/>
                    <a:p>
                      <a:r>
                        <a:rPr lang="en-US" sz="1200" dirty="0">
                          <a:latin typeface="+mn-lt"/>
                        </a:rPr>
                        <a:t>MW</a:t>
                      </a:r>
                    </a:p>
                  </a:txBody>
                  <a:tcPr anchor="ctr"/>
                </a:tc>
                <a:tc>
                  <a:txBody>
                    <a:bodyPr/>
                    <a:lstStyle/>
                    <a:p>
                      <a:pPr algn="ctr"/>
                      <a:r>
                        <a:rPr lang="en-US" sz="1200" dirty="0"/>
                        <a:t>CERC Formula</a:t>
                      </a:r>
                    </a:p>
                  </a:txBody>
                  <a:tcPr anchor="ctr"/>
                </a:tc>
                <a:tc>
                  <a:txBody>
                    <a:bodyPr/>
                    <a:lstStyle/>
                    <a:p>
                      <a:pPr algn="ctr"/>
                      <a:r>
                        <a:rPr lang="en-US" sz="1200" dirty="0"/>
                        <a:t>Suggestion 1</a:t>
                      </a:r>
                      <a:endParaRPr lang="en-US" sz="1200" dirty="0">
                        <a:latin typeface="+mn-lt"/>
                      </a:endParaRPr>
                    </a:p>
                  </a:txBody>
                  <a:tcPr anchor="ctr">
                    <a:solidFill>
                      <a:srgbClr val="EB0052"/>
                    </a:solidFill>
                  </a:tcPr>
                </a:tc>
                <a:tc>
                  <a:txBody>
                    <a:bodyPr/>
                    <a:lstStyle/>
                    <a:p>
                      <a:pPr algn="ctr"/>
                      <a:r>
                        <a:rPr lang="en-US" sz="1200" dirty="0"/>
                        <a:t>Suggestion 2</a:t>
                      </a:r>
                      <a:endParaRPr lang="en-US" sz="1200" dirty="0">
                        <a:latin typeface="+mn-lt"/>
                      </a:endParaRPr>
                    </a:p>
                  </a:txBody>
                  <a:tcPr anchor="ctr">
                    <a:solidFill>
                      <a:srgbClr val="EB0052"/>
                    </a:solidFill>
                  </a:tcPr>
                </a:tc>
                <a:extLst>
                  <a:ext uri="{0D108BD9-81ED-4DB2-BD59-A6C34878D82A}">
                    <a16:rowId xmlns:a16="http://schemas.microsoft.com/office/drawing/2014/main" val="1094086491"/>
                  </a:ext>
                </a:extLst>
              </a:tr>
              <a:tr h="193868">
                <a:tc>
                  <a:txBody>
                    <a:bodyPr/>
                    <a:lstStyle/>
                    <a:p>
                      <a:pPr algn="l" fontAlgn="b"/>
                      <a:r>
                        <a:rPr lang="en-US" sz="1200" b="0" u="none" strike="noStrike" dirty="0">
                          <a:solidFill>
                            <a:srgbClr val="000000"/>
                          </a:solidFill>
                          <a:effectLst/>
                        </a:rPr>
                        <a:t>GNA </a:t>
                      </a:r>
                      <a:endParaRPr lang="en-US" sz="1200" b="0" i="0" u="none" strike="noStrike" dirty="0">
                        <a:solidFill>
                          <a:srgbClr val="000000"/>
                        </a:solidFill>
                        <a:effectLst/>
                        <a:latin typeface="+mn-lt"/>
                      </a:endParaRPr>
                    </a:p>
                  </a:txBody>
                  <a:tcPr marL="9525" marR="9525" marT="9525" marB="0" anchor="ctr"/>
                </a:tc>
                <a:tc>
                  <a:txBody>
                    <a:bodyPr/>
                    <a:lstStyle/>
                    <a:p>
                      <a:pPr algn="ctr"/>
                      <a:r>
                        <a:rPr lang="en-US" sz="1200" dirty="0">
                          <a:latin typeface="+mn-lt"/>
                        </a:rPr>
                        <a:t>200</a:t>
                      </a:r>
                    </a:p>
                  </a:txBody>
                  <a:tcPr anchor="ctr"/>
                </a:tc>
                <a:tc>
                  <a:txBody>
                    <a:bodyPr/>
                    <a:lstStyle/>
                    <a:p>
                      <a:pPr algn="ctr"/>
                      <a:r>
                        <a:rPr lang="en-US" sz="1200" dirty="0"/>
                        <a:t>200</a:t>
                      </a:r>
                      <a:endParaRPr lang="en-US" sz="1200" dirty="0">
                        <a:latin typeface="+mn-lt"/>
                      </a:endParaRPr>
                    </a:p>
                  </a:txBody>
                  <a:tcPr anchor="ctr">
                    <a:solidFill>
                      <a:srgbClr val="FB779B"/>
                    </a:solidFill>
                  </a:tcPr>
                </a:tc>
                <a:tc>
                  <a:txBody>
                    <a:bodyPr/>
                    <a:lstStyle/>
                    <a:p>
                      <a:pPr algn="ctr"/>
                      <a:r>
                        <a:rPr lang="en-US" sz="1200" dirty="0"/>
                        <a:t>200</a:t>
                      </a:r>
                      <a:endParaRPr lang="en-US" sz="1200" dirty="0">
                        <a:latin typeface="+mn-lt"/>
                      </a:endParaRPr>
                    </a:p>
                  </a:txBody>
                  <a:tcPr anchor="ctr">
                    <a:solidFill>
                      <a:srgbClr val="FB779B"/>
                    </a:solidFill>
                  </a:tcPr>
                </a:tc>
                <a:extLst>
                  <a:ext uri="{0D108BD9-81ED-4DB2-BD59-A6C34878D82A}">
                    <a16:rowId xmlns:a16="http://schemas.microsoft.com/office/drawing/2014/main" val="3541045767"/>
                  </a:ext>
                </a:extLst>
              </a:tr>
              <a:tr h="193868">
                <a:tc>
                  <a:txBody>
                    <a:bodyPr/>
                    <a:lstStyle/>
                    <a:p>
                      <a:pPr algn="l" fontAlgn="b"/>
                      <a:r>
                        <a:rPr lang="en-US" sz="1200" b="0" u="none" strike="noStrike" dirty="0">
                          <a:solidFill>
                            <a:srgbClr val="000000"/>
                          </a:solidFill>
                          <a:effectLst/>
                        </a:rPr>
                        <a:t>GNA</a:t>
                      </a:r>
                      <a:r>
                        <a:rPr lang="en-US" sz="1200" b="0" u="none" strike="noStrike" baseline="-25000" dirty="0">
                          <a:solidFill>
                            <a:srgbClr val="000000"/>
                          </a:solidFill>
                          <a:effectLst/>
                        </a:rPr>
                        <a:t>RE</a:t>
                      </a:r>
                      <a:endParaRPr lang="en-US" sz="1200" b="0" i="0" u="none" strike="noStrike" dirty="0">
                        <a:solidFill>
                          <a:srgbClr val="000000"/>
                        </a:solidFill>
                        <a:effectLst/>
                        <a:latin typeface="+mn-lt"/>
                      </a:endParaRPr>
                    </a:p>
                  </a:txBody>
                  <a:tcPr marL="9525" marR="9525" marT="9525" marB="0" anchor="ctr"/>
                </a:tc>
                <a:tc>
                  <a:txBody>
                    <a:bodyPr/>
                    <a:lstStyle/>
                    <a:p>
                      <a:pPr algn="ctr"/>
                      <a:r>
                        <a:rPr lang="en-US" sz="1200" dirty="0">
                          <a:latin typeface="+mn-lt"/>
                        </a:rPr>
                        <a:t>110.98</a:t>
                      </a:r>
                    </a:p>
                  </a:txBody>
                  <a:tcPr anchor="ctr"/>
                </a:tc>
                <a:tc>
                  <a:txBody>
                    <a:bodyPr/>
                    <a:lstStyle/>
                    <a:p>
                      <a:pPr algn="ctr"/>
                      <a:r>
                        <a:rPr lang="en-US" sz="1200" dirty="0">
                          <a:latin typeface="+mn-lt"/>
                        </a:rPr>
                        <a:t>200</a:t>
                      </a:r>
                    </a:p>
                  </a:txBody>
                  <a:tcPr anchor="ctr">
                    <a:solidFill>
                      <a:schemeClr val="accent3">
                        <a:lumMod val="20000"/>
                        <a:lumOff val="80000"/>
                      </a:schemeClr>
                    </a:solidFill>
                  </a:tcPr>
                </a:tc>
                <a:tc>
                  <a:txBody>
                    <a:bodyPr/>
                    <a:lstStyle/>
                    <a:p>
                      <a:pPr algn="ctr"/>
                      <a:r>
                        <a:rPr lang="en-US" sz="1200" dirty="0">
                          <a:latin typeface="+mn-lt"/>
                        </a:rPr>
                        <a:t>151.29</a:t>
                      </a:r>
                    </a:p>
                  </a:txBody>
                  <a:tcPr anchor="ctr">
                    <a:solidFill>
                      <a:schemeClr val="accent3">
                        <a:lumMod val="20000"/>
                        <a:lumOff val="80000"/>
                      </a:schemeClr>
                    </a:solidFill>
                  </a:tcPr>
                </a:tc>
                <a:extLst>
                  <a:ext uri="{0D108BD9-81ED-4DB2-BD59-A6C34878D82A}">
                    <a16:rowId xmlns:a16="http://schemas.microsoft.com/office/drawing/2014/main" val="1707184292"/>
                  </a:ext>
                </a:extLst>
              </a:tr>
              <a:tr h="193868">
                <a:tc>
                  <a:txBody>
                    <a:bodyPr/>
                    <a:lstStyle/>
                    <a:p>
                      <a:pPr algn="l" fontAlgn="b"/>
                      <a:r>
                        <a:rPr lang="en-US" sz="1200" b="0" u="none" strike="noStrike" dirty="0">
                          <a:solidFill>
                            <a:srgbClr val="000000"/>
                          </a:solidFill>
                          <a:effectLst/>
                        </a:rPr>
                        <a:t>% Waiver</a:t>
                      </a:r>
                      <a:endParaRPr lang="en-US" sz="1200" b="0" i="0" u="none" strike="noStrike" dirty="0">
                        <a:solidFill>
                          <a:srgbClr val="000000"/>
                        </a:solidFill>
                        <a:effectLst/>
                        <a:latin typeface="+mn-lt"/>
                      </a:endParaRP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55.49%</a:t>
                      </a:r>
                      <a:endParaRPr lang="en-US" sz="1200" dirty="0">
                        <a:latin typeface="+mn-lt"/>
                      </a:endParaRPr>
                    </a:p>
                  </a:txBody>
                  <a:tcPr anchor="ctr"/>
                </a:tc>
                <a:tc>
                  <a:txBody>
                    <a:bodyPr/>
                    <a:lstStyle/>
                    <a:p>
                      <a:pPr algn="ctr"/>
                      <a:r>
                        <a:rPr lang="en-US" sz="1200" dirty="0"/>
                        <a:t>100%</a:t>
                      </a:r>
                      <a:endParaRPr lang="en-US" sz="1200" dirty="0">
                        <a:latin typeface="+mn-lt"/>
                      </a:endParaRPr>
                    </a:p>
                  </a:txBody>
                  <a:tcPr anchor="ctr">
                    <a:solidFill>
                      <a:srgbClr val="FB779B"/>
                    </a:solidFill>
                  </a:tcPr>
                </a:tc>
                <a:tc>
                  <a:txBody>
                    <a:bodyPr/>
                    <a:lstStyle/>
                    <a:p>
                      <a:pPr algn="ctr"/>
                      <a:r>
                        <a:rPr lang="en-US" sz="1200" dirty="0"/>
                        <a:t>75.65%</a:t>
                      </a:r>
                      <a:endParaRPr lang="en-US" sz="1200" dirty="0">
                        <a:latin typeface="+mn-lt"/>
                      </a:endParaRPr>
                    </a:p>
                  </a:txBody>
                  <a:tcPr anchor="ctr">
                    <a:solidFill>
                      <a:srgbClr val="FB779B"/>
                    </a:solidFill>
                  </a:tcPr>
                </a:tc>
                <a:extLst>
                  <a:ext uri="{0D108BD9-81ED-4DB2-BD59-A6C34878D82A}">
                    <a16:rowId xmlns:a16="http://schemas.microsoft.com/office/drawing/2014/main" val="3170135853"/>
                  </a:ext>
                </a:extLst>
              </a:tr>
            </a:tbl>
          </a:graphicData>
        </a:graphic>
      </p:graphicFrame>
    </p:spTree>
    <p:extLst>
      <p:ext uri="{BB962C8B-B14F-4D97-AF65-F5344CB8AC3E}">
        <p14:creationId xmlns:p14="http://schemas.microsoft.com/office/powerpoint/2010/main" val="4277921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33753F83-88C3-452B-8FD6-5417DF97A094}"/>
              </a:ext>
            </a:extLst>
          </p:cNvPr>
          <p:cNvGraphicFramePr>
            <a:graphicFrameLocks/>
          </p:cNvGraphicFramePr>
          <p:nvPr>
            <p:extLst>
              <p:ext uri="{D42A27DB-BD31-4B8C-83A1-F6EECF244321}">
                <p14:modId xmlns:p14="http://schemas.microsoft.com/office/powerpoint/2010/main" val="3999015625"/>
              </p:ext>
            </p:extLst>
          </p:nvPr>
        </p:nvGraphicFramePr>
        <p:xfrm>
          <a:off x="624417" y="1630105"/>
          <a:ext cx="10515600" cy="475488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7">
            <a:extLst>
              <a:ext uri="{FF2B5EF4-FFF2-40B4-BE49-F238E27FC236}">
                <a16:creationId xmlns:a16="http://schemas.microsoft.com/office/drawing/2014/main" id="{379E58D3-CC1E-5426-65E9-5F8A2244C4BD}"/>
              </a:ext>
            </a:extLst>
          </p:cNvPr>
          <p:cNvSpPr>
            <a:spLocks noGrp="1"/>
          </p:cNvSpPr>
          <p:nvPr>
            <p:ph type="title"/>
          </p:nvPr>
        </p:nvSpPr>
        <p:spPr>
          <a:xfrm>
            <a:off x="761999" y="670121"/>
            <a:ext cx="9716126" cy="394980"/>
          </a:xfrm>
        </p:spPr>
        <p:txBody>
          <a:bodyPr/>
          <a:lstStyle/>
          <a:p>
            <a:r>
              <a:rPr lang="en-US" dirty="0"/>
              <a:t>Discom Procurement </a:t>
            </a:r>
          </a:p>
        </p:txBody>
      </p:sp>
      <p:sp>
        <p:nvSpPr>
          <p:cNvPr id="10" name="Text Placeholder 9">
            <a:extLst>
              <a:ext uri="{FF2B5EF4-FFF2-40B4-BE49-F238E27FC236}">
                <a16:creationId xmlns:a16="http://schemas.microsoft.com/office/drawing/2014/main" id="{19C4F788-470B-C245-5EBE-8B8BD8B9324D}"/>
              </a:ext>
            </a:extLst>
          </p:cNvPr>
          <p:cNvSpPr>
            <a:spLocks noGrp="1"/>
          </p:cNvSpPr>
          <p:nvPr>
            <p:ph type="body" sz="quarter" idx="13"/>
          </p:nvPr>
        </p:nvSpPr>
        <p:spPr/>
        <p:txBody>
          <a:bodyPr/>
          <a:lstStyle/>
          <a:p>
            <a:r>
              <a:rPr lang="en-US" sz="1800" dirty="0"/>
              <a:t>100 MW WPP + 100 MW PV + 1000 MW TPP</a:t>
            </a:r>
            <a:endParaRPr lang="en-US" dirty="0"/>
          </a:p>
        </p:txBody>
      </p:sp>
      <p:sp>
        <p:nvSpPr>
          <p:cNvPr id="6" name="Footer Placeholder 5">
            <a:extLst>
              <a:ext uri="{FF2B5EF4-FFF2-40B4-BE49-F238E27FC236}">
                <a16:creationId xmlns:a16="http://schemas.microsoft.com/office/drawing/2014/main" id="{012E2320-06B6-65D9-E744-5222734AC2BD}"/>
              </a:ext>
            </a:extLst>
          </p:cNvPr>
          <p:cNvSpPr>
            <a:spLocks noGrp="1"/>
          </p:cNvSpPr>
          <p:nvPr>
            <p:ph type="ftr" sz="quarter" idx="3"/>
          </p:nvPr>
        </p:nvSpPr>
        <p:spPr/>
        <p:txBody>
          <a:bodyPr/>
          <a:lstStyle/>
          <a:p>
            <a:r>
              <a:rPr lang="en-US" dirty="0"/>
              <a:t>Copyright © 2021 Enel S.p.A. All rights reserved. </a:t>
            </a:r>
            <a:endParaRPr lang="en-GB" noProof="0" dirty="0"/>
          </a:p>
        </p:txBody>
      </p:sp>
      <p:sp>
        <p:nvSpPr>
          <p:cNvPr id="7" name="Slide Number Placeholder 6">
            <a:extLst>
              <a:ext uri="{FF2B5EF4-FFF2-40B4-BE49-F238E27FC236}">
                <a16:creationId xmlns:a16="http://schemas.microsoft.com/office/drawing/2014/main" id="{51B5529E-932F-F0F9-F77D-E65DF9387EE0}"/>
              </a:ext>
            </a:extLst>
          </p:cNvPr>
          <p:cNvSpPr>
            <a:spLocks noGrp="1"/>
          </p:cNvSpPr>
          <p:nvPr>
            <p:ph type="sldNum" sz="quarter" idx="12"/>
          </p:nvPr>
        </p:nvSpPr>
        <p:spPr/>
        <p:txBody>
          <a:bodyPr/>
          <a:lstStyle/>
          <a:p>
            <a:fld id="{1ED2235E-0982-3B42-A838-A74550CD4449}" type="slidenum">
              <a:rPr lang="en-GB" smtClean="0"/>
              <a:pPr/>
              <a:t>7</a:t>
            </a:fld>
            <a:endParaRPr lang="en-GB" dirty="0"/>
          </a:p>
        </p:txBody>
      </p:sp>
      <p:sp>
        <p:nvSpPr>
          <p:cNvPr id="12" name="TextBox 11">
            <a:extLst>
              <a:ext uri="{FF2B5EF4-FFF2-40B4-BE49-F238E27FC236}">
                <a16:creationId xmlns:a16="http://schemas.microsoft.com/office/drawing/2014/main" id="{0AE4D9C0-DDE3-681D-5FB5-D1431349C6BF}"/>
              </a:ext>
            </a:extLst>
          </p:cNvPr>
          <p:cNvSpPr txBox="1"/>
          <p:nvPr/>
        </p:nvSpPr>
        <p:spPr>
          <a:xfrm>
            <a:off x="1489298" y="2138600"/>
            <a:ext cx="1153714" cy="184666"/>
          </a:xfrm>
          <a:prstGeom prst="rect">
            <a:avLst/>
          </a:prstGeom>
          <a:noFill/>
        </p:spPr>
        <p:txBody>
          <a:bodyPr wrap="none" lIns="0" tIns="0" rIns="0" bIns="0" rtlCol="0">
            <a:spAutoFit/>
          </a:bodyPr>
          <a:lstStyle/>
          <a:p>
            <a:r>
              <a:rPr lang="en-US" sz="1200" dirty="0"/>
              <a:t>GNA – 1200 MW</a:t>
            </a:r>
          </a:p>
        </p:txBody>
      </p:sp>
      <p:sp>
        <p:nvSpPr>
          <p:cNvPr id="13" name="TextBox 12">
            <a:extLst>
              <a:ext uri="{FF2B5EF4-FFF2-40B4-BE49-F238E27FC236}">
                <a16:creationId xmlns:a16="http://schemas.microsoft.com/office/drawing/2014/main" id="{6D2099F9-60A2-A79E-8807-A44D4996EFB0}"/>
              </a:ext>
            </a:extLst>
          </p:cNvPr>
          <p:cNvSpPr txBox="1"/>
          <p:nvPr/>
        </p:nvSpPr>
        <p:spPr>
          <a:xfrm>
            <a:off x="1392092" y="5341939"/>
            <a:ext cx="1348126" cy="184666"/>
          </a:xfrm>
          <a:prstGeom prst="rect">
            <a:avLst/>
          </a:prstGeom>
          <a:noFill/>
        </p:spPr>
        <p:txBody>
          <a:bodyPr wrap="none" lIns="0" tIns="0" rIns="0" bIns="0" rtlCol="0">
            <a:spAutoFit/>
          </a:bodyPr>
          <a:lstStyle/>
          <a:p>
            <a:r>
              <a:rPr lang="en-US" sz="1200" dirty="0"/>
              <a:t>GNA</a:t>
            </a:r>
            <a:r>
              <a:rPr lang="en-US" sz="1200" baseline="-25000" dirty="0"/>
              <a:t>RE</a:t>
            </a:r>
            <a:r>
              <a:rPr lang="en-US" sz="1200" dirty="0"/>
              <a:t> – 109.2 MW</a:t>
            </a:r>
          </a:p>
        </p:txBody>
      </p:sp>
      <p:sp>
        <p:nvSpPr>
          <p:cNvPr id="14" name="TextBox 13">
            <a:extLst>
              <a:ext uri="{FF2B5EF4-FFF2-40B4-BE49-F238E27FC236}">
                <a16:creationId xmlns:a16="http://schemas.microsoft.com/office/drawing/2014/main" id="{CBC4BFB6-1B0D-C1ED-B898-3F90639AA94E}"/>
              </a:ext>
            </a:extLst>
          </p:cNvPr>
          <p:cNvSpPr txBox="1"/>
          <p:nvPr/>
        </p:nvSpPr>
        <p:spPr>
          <a:xfrm>
            <a:off x="1392092" y="4654071"/>
            <a:ext cx="5246557" cy="369332"/>
          </a:xfrm>
          <a:prstGeom prst="rect">
            <a:avLst/>
          </a:prstGeom>
          <a:noFill/>
        </p:spPr>
        <p:txBody>
          <a:bodyPr wrap="square" lIns="0" tIns="0" rIns="0" bIns="0" rtlCol="0">
            <a:spAutoFit/>
          </a:bodyPr>
          <a:lstStyle/>
          <a:p>
            <a:pPr algn="ctr"/>
            <a:r>
              <a:rPr lang="en-US" sz="1200" dirty="0"/>
              <a:t>Suggestion 1 = GNA x Ave of Daily Peak RE Sch/ Ave of Daily Peak Total Sch </a:t>
            </a:r>
          </a:p>
          <a:p>
            <a:pPr algn="ctr"/>
            <a:r>
              <a:rPr lang="en-US" sz="1200" dirty="0"/>
              <a:t> GNA</a:t>
            </a:r>
            <a:r>
              <a:rPr lang="en-US" sz="1200" baseline="-25000" dirty="0"/>
              <a:t>RE</a:t>
            </a:r>
            <a:r>
              <a:rPr lang="en-US" sz="1200" dirty="0"/>
              <a:t> – 176 MW</a:t>
            </a:r>
          </a:p>
        </p:txBody>
      </p:sp>
      <p:sp>
        <p:nvSpPr>
          <p:cNvPr id="15" name="TextBox 14">
            <a:extLst>
              <a:ext uri="{FF2B5EF4-FFF2-40B4-BE49-F238E27FC236}">
                <a16:creationId xmlns:a16="http://schemas.microsoft.com/office/drawing/2014/main" id="{1B78CC2C-A435-3CB9-5AEF-43B1A97E8FD1}"/>
              </a:ext>
            </a:extLst>
          </p:cNvPr>
          <p:cNvSpPr txBox="1"/>
          <p:nvPr/>
        </p:nvSpPr>
        <p:spPr>
          <a:xfrm>
            <a:off x="7777968" y="4665314"/>
            <a:ext cx="3477719" cy="369332"/>
          </a:xfrm>
          <a:prstGeom prst="rect">
            <a:avLst/>
          </a:prstGeom>
          <a:noFill/>
        </p:spPr>
        <p:txBody>
          <a:bodyPr wrap="square" lIns="0" tIns="0" rIns="0" bIns="0" rtlCol="0">
            <a:spAutoFit/>
          </a:bodyPr>
          <a:lstStyle/>
          <a:p>
            <a:pPr algn="ctr"/>
            <a:r>
              <a:rPr lang="en-US" sz="1200" dirty="0"/>
              <a:t>Suggestion 2 = GNA x Ave of Daily Peak RE Sch </a:t>
            </a:r>
          </a:p>
          <a:p>
            <a:pPr algn="ctr"/>
            <a:r>
              <a:rPr lang="en-US" sz="1200" dirty="0"/>
              <a:t> GNA</a:t>
            </a:r>
            <a:r>
              <a:rPr lang="en-US" sz="1200" baseline="-25000" dirty="0"/>
              <a:t>RE</a:t>
            </a:r>
            <a:r>
              <a:rPr lang="en-US" sz="1200" dirty="0"/>
              <a:t> –  151.3 MW MW</a:t>
            </a:r>
          </a:p>
        </p:txBody>
      </p:sp>
      <p:graphicFrame>
        <p:nvGraphicFramePr>
          <p:cNvPr id="5" name="Table 4">
            <a:extLst>
              <a:ext uri="{FF2B5EF4-FFF2-40B4-BE49-F238E27FC236}">
                <a16:creationId xmlns:a16="http://schemas.microsoft.com/office/drawing/2014/main" id="{5BFC6501-6483-84AB-8C99-B0C45341DB71}"/>
              </a:ext>
            </a:extLst>
          </p:cNvPr>
          <p:cNvGraphicFramePr>
            <a:graphicFrameLocks noGrp="1"/>
          </p:cNvGraphicFramePr>
          <p:nvPr>
            <p:extLst>
              <p:ext uri="{D42A27DB-BD31-4B8C-83A1-F6EECF244321}">
                <p14:modId xmlns:p14="http://schemas.microsoft.com/office/powerpoint/2010/main" val="138164400"/>
              </p:ext>
            </p:extLst>
          </p:nvPr>
        </p:nvGraphicFramePr>
        <p:xfrm>
          <a:off x="7799197" y="714588"/>
          <a:ext cx="3627628" cy="1280160"/>
        </p:xfrm>
        <a:graphic>
          <a:graphicData uri="http://schemas.openxmlformats.org/drawingml/2006/table">
            <a:tbl>
              <a:tblPr firstRow="1" bandRow="1">
                <a:tableStyleId>{21E4AEA4-8DFA-4A89-87EB-49C32662AFE0}</a:tableStyleId>
              </a:tblPr>
              <a:tblGrid>
                <a:gridCol w="906907">
                  <a:extLst>
                    <a:ext uri="{9D8B030D-6E8A-4147-A177-3AD203B41FA5}">
                      <a16:colId xmlns:a16="http://schemas.microsoft.com/office/drawing/2014/main" val="1212293090"/>
                    </a:ext>
                  </a:extLst>
                </a:gridCol>
                <a:gridCol w="906907">
                  <a:extLst>
                    <a:ext uri="{9D8B030D-6E8A-4147-A177-3AD203B41FA5}">
                      <a16:colId xmlns:a16="http://schemas.microsoft.com/office/drawing/2014/main" val="2701170802"/>
                    </a:ext>
                  </a:extLst>
                </a:gridCol>
                <a:gridCol w="906907">
                  <a:extLst>
                    <a:ext uri="{9D8B030D-6E8A-4147-A177-3AD203B41FA5}">
                      <a16:colId xmlns:a16="http://schemas.microsoft.com/office/drawing/2014/main" val="2666747885"/>
                    </a:ext>
                  </a:extLst>
                </a:gridCol>
                <a:gridCol w="906907">
                  <a:extLst>
                    <a:ext uri="{9D8B030D-6E8A-4147-A177-3AD203B41FA5}">
                      <a16:colId xmlns:a16="http://schemas.microsoft.com/office/drawing/2014/main" val="3381681994"/>
                    </a:ext>
                  </a:extLst>
                </a:gridCol>
              </a:tblGrid>
              <a:tr h="319313">
                <a:tc>
                  <a:txBody>
                    <a:bodyPr/>
                    <a:lstStyle/>
                    <a:p>
                      <a:r>
                        <a:rPr lang="en-US" sz="1200" dirty="0">
                          <a:latin typeface="+mn-lt"/>
                        </a:rPr>
                        <a:t>MW</a:t>
                      </a:r>
                    </a:p>
                  </a:txBody>
                  <a:tcPr anchor="ctr"/>
                </a:tc>
                <a:tc>
                  <a:txBody>
                    <a:bodyPr/>
                    <a:lstStyle/>
                    <a:p>
                      <a:pPr algn="ctr"/>
                      <a:r>
                        <a:rPr lang="en-US" sz="1200" dirty="0"/>
                        <a:t>CERC Formula</a:t>
                      </a:r>
                    </a:p>
                  </a:txBody>
                  <a:tcPr anchor="ctr"/>
                </a:tc>
                <a:tc>
                  <a:txBody>
                    <a:bodyPr/>
                    <a:lstStyle/>
                    <a:p>
                      <a:pPr algn="ctr"/>
                      <a:r>
                        <a:rPr lang="en-US" sz="1200" dirty="0"/>
                        <a:t>Suggestion 1</a:t>
                      </a:r>
                      <a:endParaRPr lang="en-US" sz="1200" dirty="0">
                        <a:latin typeface="+mn-lt"/>
                      </a:endParaRPr>
                    </a:p>
                  </a:txBody>
                  <a:tcPr anchor="ctr">
                    <a:solidFill>
                      <a:srgbClr val="EB0052"/>
                    </a:solidFill>
                  </a:tcPr>
                </a:tc>
                <a:tc>
                  <a:txBody>
                    <a:bodyPr/>
                    <a:lstStyle/>
                    <a:p>
                      <a:pPr algn="ctr"/>
                      <a:r>
                        <a:rPr lang="en-US" sz="1200" dirty="0"/>
                        <a:t>Suggestion 2</a:t>
                      </a:r>
                      <a:endParaRPr lang="en-US" sz="1200" dirty="0">
                        <a:latin typeface="+mn-lt"/>
                      </a:endParaRPr>
                    </a:p>
                  </a:txBody>
                  <a:tcPr anchor="ctr">
                    <a:solidFill>
                      <a:srgbClr val="EB0052"/>
                    </a:solidFill>
                  </a:tcPr>
                </a:tc>
                <a:extLst>
                  <a:ext uri="{0D108BD9-81ED-4DB2-BD59-A6C34878D82A}">
                    <a16:rowId xmlns:a16="http://schemas.microsoft.com/office/drawing/2014/main" val="1094086491"/>
                  </a:ext>
                </a:extLst>
              </a:tr>
              <a:tr h="193868">
                <a:tc>
                  <a:txBody>
                    <a:bodyPr/>
                    <a:lstStyle/>
                    <a:p>
                      <a:pPr algn="l" fontAlgn="b"/>
                      <a:r>
                        <a:rPr lang="en-US" sz="1200" b="0" u="none" strike="noStrike" dirty="0">
                          <a:solidFill>
                            <a:srgbClr val="000000"/>
                          </a:solidFill>
                          <a:effectLst/>
                        </a:rPr>
                        <a:t>GNA </a:t>
                      </a:r>
                      <a:endParaRPr lang="en-US" sz="1200" b="0" i="0" u="none" strike="noStrike" dirty="0">
                        <a:solidFill>
                          <a:srgbClr val="000000"/>
                        </a:solidFill>
                        <a:effectLst/>
                        <a:latin typeface="+mn-lt"/>
                      </a:endParaRPr>
                    </a:p>
                  </a:txBody>
                  <a:tcPr marL="9525" marR="9525" marT="9525" marB="0" anchor="ctr"/>
                </a:tc>
                <a:tc>
                  <a:txBody>
                    <a:bodyPr/>
                    <a:lstStyle/>
                    <a:p>
                      <a:pPr algn="ctr"/>
                      <a:r>
                        <a:rPr lang="en-US" sz="1200" dirty="0">
                          <a:latin typeface="+mn-lt"/>
                        </a:rPr>
                        <a:t>1200</a:t>
                      </a:r>
                    </a:p>
                  </a:txBody>
                  <a:tcPr anchor="ctr"/>
                </a:tc>
                <a:tc>
                  <a:txBody>
                    <a:bodyPr/>
                    <a:lstStyle/>
                    <a:p>
                      <a:pPr algn="ctr"/>
                      <a:r>
                        <a:rPr lang="en-US" sz="1200" dirty="0"/>
                        <a:t>1200</a:t>
                      </a:r>
                      <a:endParaRPr lang="en-US" sz="1200" dirty="0">
                        <a:latin typeface="+mn-lt"/>
                      </a:endParaRPr>
                    </a:p>
                  </a:txBody>
                  <a:tcPr anchor="ctr">
                    <a:solidFill>
                      <a:srgbClr val="FB779B"/>
                    </a:solidFill>
                  </a:tcPr>
                </a:tc>
                <a:tc>
                  <a:txBody>
                    <a:bodyPr/>
                    <a:lstStyle/>
                    <a:p>
                      <a:pPr algn="ctr"/>
                      <a:r>
                        <a:rPr lang="en-US" sz="1200" dirty="0"/>
                        <a:t>1200</a:t>
                      </a:r>
                      <a:endParaRPr lang="en-US" sz="1200" dirty="0">
                        <a:latin typeface="+mn-lt"/>
                      </a:endParaRPr>
                    </a:p>
                  </a:txBody>
                  <a:tcPr anchor="ctr">
                    <a:solidFill>
                      <a:srgbClr val="FB779B"/>
                    </a:solidFill>
                  </a:tcPr>
                </a:tc>
                <a:extLst>
                  <a:ext uri="{0D108BD9-81ED-4DB2-BD59-A6C34878D82A}">
                    <a16:rowId xmlns:a16="http://schemas.microsoft.com/office/drawing/2014/main" val="3541045767"/>
                  </a:ext>
                </a:extLst>
              </a:tr>
              <a:tr h="193868">
                <a:tc>
                  <a:txBody>
                    <a:bodyPr/>
                    <a:lstStyle/>
                    <a:p>
                      <a:pPr algn="l" fontAlgn="b"/>
                      <a:r>
                        <a:rPr lang="en-US" sz="1200" b="0" u="none" strike="noStrike" dirty="0">
                          <a:solidFill>
                            <a:srgbClr val="000000"/>
                          </a:solidFill>
                          <a:effectLst/>
                        </a:rPr>
                        <a:t>GNA</a:t>
                      </a:r>
                      <a:r>
                        <a:rPr lang="en-US" sz="1200" b="0" u="none" strike="noStrike" baseline="-25000" dirty="0">
                          <a:solidFill>
                            <a:srgbClr val="000000"/>
                          </a:solidFill>
                          <a:effectLst/>
                        </a:rPr>
                        <a:t>RE</a:t>
                      </a:r>
                      <a:endParaRPr lang="en-US" sz="1200" b="0" i="0" u="none" strike="noStrike" dirty="0">
                        <a:solidFill>
                          <a:srgbClr val="000000"/>
                        </a:solidFill>
                        <a:effectLst/>
                        <a:latin typeface="+mn-lt"/>
                      </a:endParaRPr>
                    </a:p>
                  </a:txBody>
                  <a:tcPr marL="9525" marR="9525" marT="9525" marB="0" anchor="ctr"/>
                </a:tc>
                <a:tc>
                  <a:txBody>
                    <a:bodyPr/>
                    <a:lstStyle/>
                    <a:p>
                      <a:pPr algn="ctr"/>
                      <a:r>
                        <a:rPr lang="en-US" sz="1200" dirty="0">
                          <a:latin typeface="+mn-lt"/>
                        </a:rPr>
                        <a:t>109.22</a:t>
                      </a:r>
                    </a:p>
                  </a:txBody>
                  <a:tcPr anchor="ctr"/>
                </a:tc>
                <a:tc>
                  <a:txBody>
                    <a:bodyPr/>
                    <a:lstStyle/>
                    <a:p>
                      <a:pPr algn="ctr"/>
                      <a:r>
                        <a:rPr lang="en-US" sz="1200" dirty="0">
                          <a:latin typeface="+mn-lt"/>
                        </a:rPr>
                        <a:t>176.30</a:t>
                      </a:r>
                    </a:p>
                  </a:txBody>
                  <a:tcPr anchor="ctr">
                    <a:solidFill>
                      <a:schemeClr val="accent3">
                        <a:lumMod val="20000"/>
                        <a:lumOff val="80000"/>
                      </a:schemeClr>
                    </a:solidFill>
                  </a:tcPr>
                </a:tc>
                <a:tc>
                  <a:txBody>
                    <a:bodyPr/>
                    <a:lstStyle/>
                    <a:p>
                      <a:pPr algn="ctr"/>
                      <a:r>
                        <a:rPr lang="en-US" sz="1200" dirty="0">
                          <a:latin typeface="+mn-lt"/>
                        </a:rPr>
                        <a:t>151.29</a:t>
                      </a:r>
                    </a:p>
                  </a:txBody>
                  <a:tcPr anchor="ctr">
                    <a:solidFill>
                      <a:schemeClr val="accent3">
                        <a:lumMod val="20000"/>
                        <a:lumOff val="80000"/>
                      </a:schemeClr>
                    </a:solidFill>
                  </a:tcPr>
                </a:tc>
                <a:extLst>
                  <a:ext uri="{0D108BD9-81ED-4DB2-BD59-A6C34878D82A}">
                    <a16:rowId xmlns:a16="http://schemas.microsoft.com/office/drawing/2014/main" val="1707184292"/>
                  </a:ext>
                </a:extLst>
              </a:tr>
              <a:tr h="193868">
                <a:tc>
                  <a:txBody>
                    <a:bodyPr/>
                    <a:lstStyle/>
                    <a:p>
                      <a:pPr algn="l" fontAlgn="b"/>
                      <a:r>
                        <a:rPr lang="en-US" sz="1200" b="0" u="none" strike="noStrike" dirty="0">
                          <a:solidFill>
                            <a:srgbClr val="000000"/>
                          </a:solidFill>
                          <a:effectLst/>
                        </a:rPr>
                        <a:t>% Waiver</a:t>
                      </a:r>
                      <a:endParaRPr lang="en-US" sz="1200" b="0" i="0" u="none" strike="noStrike" dirty="0">
                        <a:solidFill>
                          <a:srgbClr val="000000"/>
                        </a:solidFill>
                        <a:effectLst/>
                        <a:latin typeface="+mn-lt"/>
                      </a:endParaRP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9.10%</a:t>
                      </a:r>
                      <a:endParaRPr lang="en-US" sz="1200" dirty="0">
                        <a:latin typeface="+mn-lt"/>
                      </a:endParaRPr>
                    </a:p>
                  </a:txBody>
                  <a:tcPr anchor="ctr"/>
                </a:tc>
                <a:tc>
                  <a:txBody>
                    <a:bodyPr/>
                    <a:lstStyle/>
                    <a:p>
                      <a:pPr algn="ctr"/>
                      <a:r>
                        <a:rPr lang="en-US" sz="1200" dirty="0"/>
                        <a:t>14.69%</a:t>
                      </a:r>
                      <a:endParaRPr lang="en-US" sz="1200" dirty="0">
                        <a:latin typeface="+mn-lt"/>
                      </a:endParaRPr>
                    </a:p>
                  </a:txBody>
                  <a:tcPr anchor="ctr">
                    <a:solidFill>
                      <a:srgbClr val="FB779B"/>
                    </a:solidFill>
                  </a:tcPr>
                </a:tc>
                <a:tc>
                  <a:txBody>
                    <a:bodyPr/>
                    <a:lstStyle/>
                    <a:p>
                      <a:pPr algn="ctr"/>
                      <a:r>
                        <a:rPr lang="en-US" sz="1200" dirty="0"/>
                        <a:t>12.61%</a:t>
                      </a:r>
                      <a:endParaRPr lang="en-US" sz="1200" dirty="0">
                        <a:latin typeface="+mn-lt"/>
                      </a:endParaRPr>
                    </a:p>
                  </a:txBody>
                  <a:tcPr anchor="ctr">
                    <a:solidFill>
                      <a:srgbClr val="FB779B"/>
                    </a:solidFill>
                  </a:tcPr>
                </a:tc>
                <a:extLst>
                  <a:ext uri="{0D108BD9-81ED-4DB2-BD59-A6C34878D82A}">
                    <a16:rowId xmlns:a16="http://schemas.microsoft.com/office/drawing/2014/main" val="3170135853"/>
                  </a:ext>
                </a:extLst>
              </a:tr>
            </a:tbl>
          </a:graphicData>
        </a:graphic>
      </p:graphicFrame>
    </p:spTree>
    <p:extLst>
      <p:ext uri="{BB962C8B-B14F-4D97-AF65-F5344CB8AC3E}">
        <p14:creationId xmlns:p14="http://schemas.microsoft.com/office/powerpoint/2010/main" val="1931081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ackground image showing four people rowing pictured from above">
            <a:extLst>
              <a:ext uri="{FF2B5EF4-FFF2-40B4-BE49-F238E27FC236}">
                <a16:creationId xmlns:a16="http://schemas.microsoft.com/office/drawing/2014/main" id="{3A305A84-428D-4D28-9FCE-ECE390C7542E}"/>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1">
            <a:extLst>
              <a:ext uri="{FF2B5EF4-FFF2-40B4-BE49-F238E27FC236}">
                <a16:creationId xmlns:a16="http://schemas.microsoft.com/office/drawing/2014/main" id="{F1A7E5A7-073F-42DE-8A05-455BEBCA7E3A}"/>
              </a:ext>
            </a:extLst>
          </p:cNvPr>
          <p:cNvSpPr>
            <a:spLocks noGrp="1"/>
          </p:cNvSpPr>
          <p:nvPr>
            <p:ph type="ftr" sz="quarter" idx="3"/>
          </p:nvPr>
        </p:nvSpPr>
        <p:spPr/>
        <p:txBody>
          <a:bodyPr/>
          <a:lstStyle/>
          <a:p>
            <a:pPr>
              <a:spcAft>
                <a:spcPts val="600"/>
              </a:spcAft>
            </a:pPr>
            <a:r>
              <a:rPr lang="en-US" dirty="0"/>
              <a:t>Copyright © 2021 Enel S.p.A. All rights reserved. </a:t>
            </a:r>
            <a:endParaRPr lang="en-GB" noProof="0" dirty="0"/>
          </a:p>
        </p:txBody>
      </p:sp>
      <p:sp>
        <p:nvSpPr>
          <p:cNvPr id="4" name="Slide Number Placeholder 3"/>
          <p:cNvSpPr>
            <a:spLocks noGrp="1"/>
          </p:cNvSpPr>
          <p:nvPr>
            <p:ph type="sldNum" sz="quarter" idx="12"/>
          </p:nvPr>
        </p:nvSpPr>
        <p:spPr/>
        <p:txBody>
          <a:bodyPr wrap="square" anchor="t">
            <a:normAutofit fontScale="92500" lnSpcReduction="10000"/>
          </a:bodyPr>
          <a:lstStyle/>
          <a:p>
            <a:pPr>
              <a:spcAft>
                <a:spcPts val="600"/>
              </a:spcAft>
            </a:pPr>
            <a:fld id="{1ED2235E-0982-3B42-A838-A74550CD4449}" type="slidenum">
              <a:rPr lang="en-GB" smtClean="0"/>
              <a:pPr>
                <a:spcAft>
                  <a:spcPts val="600"/>
                </a:spcAft>
              </a:pPr>
              <a:t>8</a:t>
            </a:fld>
            <a:endParaRPr lang="en-GB" dirty="0"/>
          </a:p>
        </p:txBody>
      </p:sp>
      <p:sp>
        <p:nvSpPr>
          <p:cNvPr id="5" name="Titolo 3">
            <a:extLst>
              <a:ext uri="{FF2B5EF4-FFF2-40B4-BE49-F238E27FC236}">
                <a16:creationId xmlns:a16="http://schemas.microsoft.com/office/drawing/2014/main" id="{516578DC-CB1A-6439-D650-A2043CFF7A67}"/>
              </a:ext>
            </a:extLst>
          </p:cNvPr>
          <p:cNvSpPr txBox="1">
            <a:spLocks/>
          </p:cNvSpPr>
          <p:nvPr/>
        </p:nvSpPr>
        <p:spPr>
          <a:xfrm>
            <a:off x="192375" y="359772"/>
            <a:ext cx="7616824" cy="1368425"/>
          </a:xfrm>
          <a:prstGeom prst="rect">
            <a:avLst/>
          </a:prstGeom>
        </p:spPr>
        <p:txBody>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US" sz="5400" dirty="0">
                <a:solidFill>
                  <a:schemeClr val="bg1"/>
                </a:solidFill>
              </a:rPr>
              <a:t>Thank you</a:t>
            </a:r>
          </a:p>
        </p:txBody>
      </p:sp>
    </p:spTree>
    <p:extLst>
      <p:ext uri="{BB962C8B-B14F-4D97-AF65-F5344CB8AC3E}">
        <p14:creationId xmlns:p14="http://schemas.microsoft.com/office/powerpoint/2010/main" val="2603336277"/>
      </p:ext>
    </p:extLst>
  </p:cSld>
  <p:clrMapOvr>
    <a:masterClrMapping/>
  </p:clrMapOvr>
</p:sld>
</file>

<file path=ppt/theme/theme1.xml><?xml version="1.0" encoding="utf-8"?>
<a:theme xmlns:a="http://schemas.openxmlformats.org/drawingml/2006/main" name="2_Enel Template v2.6 [JPEG+VECTOR LOGO]">
  <a:themeElements>
    <a:clrScheme name="Enel">
      <a:dk1>
        <a:srgbClr val="000000"/>
      </a:dk1>
      <a:lt1>
        <a:srgbClr val="FFFFFF"/>
      </a:lt1>
      <a:dk2>
        <a:srgbClr val="C6C6C6"/>
      </a:dk2>
      <a:lt2>
        <a:srgbClr val="FFFFFF"/>
      </a:lt2>
      <a:accent1>
        <a:srgbClr val="E61400"/>
      </a:accent1>
      <a:accent2>
        <a:srgbClr val="0555FA"/>
      </a:accent2>
      <a:accent3>
        <a:srgbClr val="EB0051"/>
      </a:accent3>
      <a:accent4>
        <a:srgbClr val="008556"/>
      </a:accent4>
      <a:accent5>
        <a:srgbClr val="D64100"/>
      </a:accent5>
      <a:accent6>
        <a:srgbClr val="157EA3"/>
      </a:accent6>
      <a:hlink>
        <a:srgbClr val="FF4687"/>
      </a:hlink>
      <a:folHlink>
        <a:srgbClr val="32853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72000" tIns="36000" rIns="72000" bIns="36000"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000" dirty="0" smtClean="0"/>
        </a:defPPr>
      </a:lstStyle>
    </a:txDef>
  </a:objectDefaults>
  <a:extraClrSchemeLst/>
  <a:extLst>
    <a:ext uri="{05A4C25C-085E-4340-85A3-A5531E510DB2}">
      <thm15:themeFamily xmlns:thm15="http://schemas.microsoft.com/office/thememl/2012/main" name="Enel PowerPoint Template &amp; Presentation Handbook1" id="{59D3539C-4046-4EDA-A79C-D25311C1123A}" vid="{3071428F-730B-453B-AAEA-5EE8025088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58F1A1AB410D0B43B7C4FAD557C20CCD" ma:contentTypeVersion="2" ma:contentTypeDescription="Creare un nuovo documento." ma:contentTypeScope="" ma:versionID="be7dfe2ed0e93ce4ae27fb365e530d18">
  <xsd:schema xmlns:xsd="http://www.w3.org/2001/XMLSchema" xmlns:xs="http://www.w3.org/2001/XMLSchema" xmlns:p="http://schemas.microsoft.com/office/2006/metadata/properties" xmlns:ns2="47cfe12a-f567-48d7-a64d-316e8d47d3ef" targetNamespace="http://schemas.microsoft.com/office/2006/metadata/properties" ma:root="true" ma:fieldsID="42d5f55019faec3b83d15cadda5f8782" ns2:_="">
    <xsd:import namespace="47cfe12a-f567-48d7-a64d-316e8d47d3e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cfe12a-f567-48d7-a64d-316e8d47d3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E9572CE-76D1-43E0-A579-9585843A949B}">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ae39006a-9464-4cee-ad5a-1deea4ff5423"/>
    <ds:schemaRef ds:uri="http://www.w3.org/XML/1998/namespace"/>
  </ds:schemaRefs>
</ds:datastoreItem>
</file>

<file path=customXml/itemProps2.xml><?xml version="1.0" encoding="utf-8"?>
<ds:datastoreItem xmlns:ds="http://schemas.openxmlformats.org/officeDocument/2006/customXml" ds:itemID="{6248C493-4AFB-4E8A-8D3A-8CA25B7390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cfe12a-f567-48d7-a64d-316e8d47d3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E009D7E-B54C-464B-8392-5CA6E2FED6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961</TotalTime>
  <Words>816</Words>
  <Application>Microsoft Office PowerPoint</Application>
  <PresentationFormat>Widescreen</PresentationFormat>
  <Paragraphs>199</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Black</vt:lpstr>
      <vt:lpstr>Calibri</vt:lpstr>
      <vt:lpstr>Lucida Grande</vt:lpstr>
      <vt:lpstr>Wingdings</vt:lpstr>
      <vt:lpstr>2_Enel Template v2.6 [JPEG+VECTOR LOGO]</vt:lpstr>
      <vt:lpstr>CERC Draft Sharing of ISTS Charges &amp; Losses 2022 - 1st Amendment &amp; Supplementary Amendment </vt:lpstr>
      <vt:lpstr>Key Amendments - GNARE</vt:lpstr>
      <vt:lpstr>Impact</vt:lpstr>
      <vt:lpstr>100% Solar Procurement</vt:lpstr>
      <vt:lpstr>100% Wind Procurement (100 MW WPP)</vt:lpstr>
      <vt:lpstr>100% Hybrid Procurement</vt:lpstr>
      <vt:lpstr>Discom Procurement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Enel PowerPoint Template &amp; Presentation Handbook</dc:title>
  <dc:creator>Shilpi Dangi</dc:creator>
  <cp:lastModifiedBy>Aamir Mohammad Farrukh</cp:lastModifiedBy>
  <cp:revision>2</cp:revision>
  <dcterms:created xsi:type="dcterms:W3CDTF">2022-08-04T04:42:02Z</dcterms:created>
  <dcterms:modified xsi:type="dcterms:W3CDTF">2022-10-10T03:46:07Z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0x01010058F1A1AB410D0B43B7C4FAD557C20CCD</vt:lpwstr>
  </property>
  <property fmtid="{D5CDD505-2E9C-101B-9397-08002B2CF9AE}" pid="3" name="MSIP_Label_797ad33d-ed35-43c0-b526-22bc83c17deb_Enabled">
    <vt:lpwstr>true</vt:lpwstr>
  </property>
  <property fmtid="{D5CDD505-2E9C-101B-9397-08002B2CF9AE}" pid="4" name="MSIP_Label_797ad33d-ed35-43c0-b526-22bc83c17deb_SetDate">
    <vt:lpwstr>2022-09-16T05:44:35Z</vt:lpwstr>
  </property>
  <property fmtid="{D5CDD505-2E9C-101B-9397-08002B2CF9AE}" pid="5" name="MSIP_Label_797ad33d-ed35-43c0-b526-22bc83c17deb_Method">
    <vt:lpwstr>Standard</vt:lpwstr>
  </property>
  <property fmtid="{D5CDD505-2E9C-101B-9397-08002B2CF9AE}" pid="6" name="MSIP_Label_797ad33d-ed35-43c0-b526-22bc83c17deb_Name">
    <vt:lpwstr>797ad33d-ed35-43c0-b526-22bc83c17deb</vt:lpwstr>
  </property>
  <property fmtid="{D5CDD505-2E9C-101B-9397-08002B2CF9AE}" pid="7" name="MSIP_Label_797ad33d-ed35-43c0-b526-22bc83c17deb_SiteId">
    <vt:lpwstr>d539d4bf-5610-471a-afc2-1c76685cfefa</vt:lpwstr>
  </property>
  <property fmtid="{D5CDD505-2E9C-101B-9397-08002B2CF9AE}" pid="8" name="MSIP_Label_797ad33d-ed35-43c0-b526-22bc83c17deb_ActionId">
    <vt:lpwstr>a1eac9a9-8d14-489c-bc65-0056cf83bbb0</vt:lpwstr>
  </property>
  <property fmtid="{D5CDD505-2E9C-101B-9397-08002B2CF9AE}" pid="9" name="MSIP_Label_797ad33d-ed35-43c0-b526-22bc83c17deb_ContentBits">
    <vt:lpwstr>1</vt:lpwstr>
  </property>
</Properties>
</file>